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529" r:id="rId2"/>
    <p:sldId id="530" r:id="rId3"/>
  </p:sldIdLst>
  <p:sldSz cx="12179300" cy="6858000"/>
  <p:notesSz cx="7315200" cy="9601200"/>
  <p:custDataLst>
    <p:tags r:id="rId6"/>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46">
          <p15:clr>
            <a:srgbClr val="A4A3A4"/>
          </p15:clr>
        </p15:guide>
        <p15:guide id="2" orient="horz" pos="249">
          <p15:clr>
            <a:srgbClr val="A4A3A4"/>
          </p15:clr>
        </p15:guide>
        <p15:guide id="3" orient="horz" pos="442">
          <p15:clr>
            <a:srgbClr val="A4A3A4"/>
          </p15:clr>
        </p15:guide>
        <p15:guide id="4" orient="horz" pos="806">
          <p15:clr>
            <a:srgbClr val="A4A3A4"/>
          </p15:clr>
        </p15:guide>
        <p15:guide id="5" orient="horz" pos="943">
          <p15:clr>
            <a:srgbClr val="A4A3A4"/>
          </p15:clr>
        </p15:guide>
        <p15:guide id="6" orient="horz" pos="4061">
          <p15:clr>
            <a:srgbClr val="A4A3A4"/>
          </p15:clr>
        </p15:guide>
        <p15:guide id="7" orient="horz" pos="4116">
          <p15:clr>
            <a:srgbClr val="A4A3A4"/>
          </p15:clr>
        </p15:guide>
        <p15:guide id="8" pos="7363">
          <p15:clr>
            <a:srgbClr val="A4A3A4"/>
          </p15:clr>
        </p15:guide>
        <p15:guide id="9" pos="7211">
          <p15:clr>
            <a:srgbClr val="A4A3A4"/>
          </p15:clr>
        </p15:guide>
        <p15:guide id="10" pos="304">
          <p15:clr>
            <a:srgbClr val="A4A3A4"/>
          </p15:clr>
        </p15:guide>
        <p15:guide id="11" pos="457">
          <p15:clr>
            <a:srgbClr val="A4A3A4"/>
          </p15:clr>
        </p15:guide>
        <p15:guide id="12" pos="76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F00"/>
    <a:srgbClr val="F2F2F2"/>
    <a:srgbClr val="E6E6E6"/>
    <a:srgbClr val="0C2577"/>
    <a:srgbClr val="81017E"/>
    <a:srgbClr val="DA0081"/>
    <a:srgbClr val="B8509E"/>
    <a:srgbClr val="B30A3C"/>
    <a:srgbClr val="EFEFE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1001" autoAdjust="0"/>
  </p:normalViewPr>
  <p:slideViewPr>
    <p:cSldViewPr snapToGrid="0">
      <p:cViewPr varScale="1">
        <p:scale>
          <a:sx n="51" d="100"/>
          <a:sy n="51" d="100"/>
        </p:scale>
        <p:origin x="1368" y="44"/>
      </p:cViewPr>
      <p:guideLst>
        <p:guide orient="horz" pos="3746"/>
        <p:guide orient="horz" pos="249"/>
        <p:guide orient="horz" pos="442"/>
        <p:guide orient="horz" pos="806"/>
        <p:guide orient="horz" pos="943"/>
        <p:guide orient="horz" pos="4061"/>
        <p:guide orient="horz" pos="4116"/>
        <p:guide pos="7363"/>
        <p:guide pos="7211"/>
        <p:guide pos="304"/>
        <p:guide pos="457"/>
        <p:guide pos="766"/>
      </p:guideLst>
    </p:cSldViewPr>
  </p:slideViewPr>
  <p:outlineViewPr>
    <p:cViewPr>
      <p:scale>
        <a:sx n="33" d="100"/>
        <a:sy n="33" d="100"/>
      </p:scale>
      <p:origin x="0" y="42896"/>
    </p:cViewPr>
  </p:outlineViewPr>
  <p:notesTextViewPr>
    <p:cViewPr>
      <p:scale>
        <a:sx n="3" d="2"/>
        <a:sy n="3" d="2"/>
      </p:scale>
      <p:origin x="0" y="0"/>
    </p:cViewPr>
  </p:notesTextViewPr>
  <p:sorterViewPr>
    <p:cViewPr>
      <p:scale>
        <a:sx n="63" d="100"/>
        <a:sy n="63" d="100"/>
      </p:scale>
      <p:origin x="0" y="0"/>
    </p:cViewPr>
  </p:sorterViewPr>
  <p:notesViewPr>
    <p:cSldViewPr snapToGrid="0" snapToObjects="1" showGuides="1">
      <p:cViewPr varScale="1">
        <p:scale>
          <a:sx n="96" d="100"/>
          <a:sy n="96" d="100"/>
        </p:scale>
        <p:origin x="35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698" cy="480060"/>
          </a:xfrm>
          <a:prstGeom prst="rect">
            <a:avLst/>
          </a:prstGeom>
        </p:spPr>
        <p:txBody>
          <a:bodyPr vert="horz" lIns="95067" tIns="47533" rIns="95067" bIns="47533"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842" y="0"/>
            <a:ext cx="3169698" cy="480060"/>
          </a:xfrm>
          <a:prstGeom prst="rect">
            <a:avLst/>
          </a:prstGeom>
        </p:spPr>
        <p:txBody>
          <a:bodyPr vert="horz" lIns="95067" tIns="47533" rIns="95067" bIns="47533" rtlCol="0"/>
          <a:lstStyle>
            <a:lvl1pPr algn="r" fontAlgn="auto">
              <a:spcBef>
                <a:spcPts val="0"/>
              </a:spcBef>
              <a:spcAft>
                <a:spcPts val="0"/>
              </a:spcAft>
              <a:defRPr sz="1300">
                <a:latin typeface="+mn-lt"/>
                <a:ea typeface="+mn-ea"/>
                <a:cs typeface="+mn-cs"/>
              </a:defRPr>
            </a:lvl1pPr>
          </a:lstStyle>
          <a:p>
            <a:pPr>
              <a:defRPr/>
            </a:pPr>
            <a:fld id="{2193D59D-1118-1F48-B621-90B5F2241958}" type="datetimeFigureOut">
              <a:rPr lang="en-US"/>
              <a:pPr>
                <a:defRPr/>
              </a:pPr>
              <a:t>3/14/2024</a:t>
            </a:fld>
            <a:endParaRPr lang="en-US" dirty="0"/>
          </a:p>
        </p:txBody>
      </p:sp>
      <p:sp>
        <p:nvSpPr>
          <p:cNvPr id="4" name="Footer Placeholder 3"/>
          <p:cNvSpPr>
            <a:spLocks noGrp="1"/>
          </p:cNvSpPr>
          <p:nvPr>
            <p:ph type="ftr" sz="quarter" idx="2"/>
          </p:nvPr>
        </p:nvSpPr>
        <p:spPr>
          <a:xfrm>
            <a:off x="1" y="9119497"/>
            <a:ext cx="3169698" cy="480060"/>
          </a:xfrm>
          <a:prstGeom prst="rect">
            <a:avLst/>
          </a:prstGeom>
        </p:spPr>
        <p:txBody>
          <a:bodyPr vert="horz" lIns="95067" tIns="47533" rIns="95067" bIns="47533"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842" y="9119497"/>
            <a:ext cx="3169698" cy="480060"/>
          </a:xfrm>
          <a:prstGeom prst="rect">
            <a:avLst/>
          </a:prstGeom>
        </p:spPr>
        <p:txBody>
          <a:bodyPr vert="horz" lIns="95067" tIns="47533" rIns="95067" bIns="47533" rtlCol="0" anchor="b"/>
          <a:lstStyle>
            <a:lvl1pPr algn="r" fontAlgn="auto">
              <a:spcBef>
                <a:spcPts val="0"/>
              </a:spcBef>
              <a:spcAft>
                <a:spcPts val="0"/>
              </a:spcAft>
              <a:defRPr sz="1300">
                <a:latin typeface="+mn-lt"/>
                <a:ea typeface="+mn-ea"/>
                <a:cs typeface="+mn-cs"/>
              </a:defRPr>
            </a:lvl1pPr>
          </a:lstStyle>
          <a:p>
            <a:pPr>
              <a:defRPr/>
            </a:pPr>
            <a:fld id="{43B8E213-BA5A-7647-8879-D50EF1E6FB7A}" type="slidenum">
              <a:rPr lang="en-US"/>
              <a:pPr>
                <a:defRPr/>
              </a:pPr>
              <a:t>‹#›</a:t>
            </a:fld>
            <a:endParaRPr lang="en-US" dirty="0"/>
          </a:p>
        </p:txBody>
      </p:sp>
    </p:spTree>
    <p:extLst>
      <p:ext uri="{BB962C8B-B14F-4D97-AF65-F5344CB8AC3E}">
        <p14:creationId xmlns:p14="http://schemas.microsoft.com/office/powerpoint/2010/main" val="3173470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698" cy="480060"/>
          </a:xfrm>
          <a:prstGeom prst="rect">
            <a:avLst/>
          </a:prstGeom>
        </p:spPr>
        <p:txBody>
          <a:bodyPr vert="horz" lIns="95971" tIns="47984" rIns="95971" bIns="47984"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842" y="0"/>
            <a:ext cx="3169698" cy="480060"/>
          </a:xfrm>
          <a:prstGeom prst="rect">
            <a:avLst/>
          </a:prstGeom>
        </p:spPr>
        <p:txBody>
          <a:bodyPr vert="horz" lIns="95971" tIns="47984" rIns="95971" bIns="47984" rtlCol="0"/>
          <a:lstStyle>
            <a:lvl1pPr algn="r" fontAlgn="auto">
              <a:spcBef>
                <a:spcPts val="0"/>
              </a:spcBef>
              <a:spcAft>
                <a:spcPts val="0"/>
              </a:spcAft>
              <a:defRPr sz="1300">
                <a:latin typeface="+mn-lt"/>
                <a:ea typeface="+mn-ea"/>
                <a:cs typeface="+mn-cs"/>
              </a:defRPr>
            </a:lvl1pPr>
          </a:lstStyle>
          <a:p>
            <a:pPr>
              <a:defRPr/>
            </a:pPr>
            <a:fld id="{D2ABDD48-2735-F143-B9DB-F439A098A26D}" type="datetimeFigureOut">
              <a:rPr lang="en-US"/>
              <a:pPr>
                <a:defRPr/>
              </a:pPr>
              <a:t>3/14/2024</a:t>
            </a:fld>
            <a:endParaRPr lang="en-US" dirty="0"/>
          </a:p>
        </p:txBody>
      </p:sp>
      <p:sp>
        <p:nvSpPr>
          <p:cNvPr id="4" name="Slide Image Placeholder 3"/>
          <p:cNvSpPr>
            <a:spLocks noGrp="1" noRot="1" noChangeAspect="1"/>
          </p:cNvSpPr>
          <p:nvPr>
            <p:ph type="sldImg" idx="2"/>
          </p:nvPr>
        </p:nvSpPr>
        <p:spPr>
          <a:xfrm>
            <a:off x="460375" y="722313"/>
            <a:ext cx="6394450" cy="3600450"/>
          </a:xfrm>
          <a:prstGeom prst="rect">
            <a:avLst/>
          </a:prstGeom>
          <a:noFill/>
          <a:ln w="12700">
            <a:solidFill>
              <a:prstClr val="black"/>
            </a:solidFill>
          </a:ln>
        </p:spPr>
        <p:txBody>
          <a:bodyPr vert="horz" lIns="95971" tIns="47984" rIns="95971" bIns="47984" rtlCol="0" anchor="ctr"/>
          <a:lstStyle/>
          <a:p>
            <a:pPr lvl="0"/>
            <a:endParaRPr lang="en-US" noProof="0" dirty="0"/>
          </a:p>
        </p:txBody>
      </p:sp>
      <p:sp>
        <p:nvSpPr>
          <p:cNvPr id="5" name="Notes Placeholder 4"/>
          <p:cNvSpPr>
            <a:spLocks noGrp="1"/>
          </p:cNvSpPr>
          <p:nvPr>
            <p:ph type="body" sz="quarter" idx="3"/>
          </p:nvPr>
        </p:nvSpPr>
        <p:spPr>
          <a:xfrm>
            <a:off x="731853" y="4560571"/>
            <a:ext cx="5851496" cy="4320540"/>
          </a:xfrm>
          <a:prstGeom prst="rect">
            <a:avLst/>
          </a:prstGeom>
        </p:spPr>
        <p:txBody>
          <a:bodyPr vert="horz" lIns="95971" tIns="47984" rIns="95971" bIns="4798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9119497"/>
            <a:ext cx="3169698" cy="480060"/>
          </a:xfrm>
          <a:prstGeom prst="rect">
            <a:avLst/>
          </a:prstGeom>
        </p:spPr>
        <p:txBody>
          <a:bodyPr vert="horz" lIns="95971" tIns="47984" rIns="95971" bIns="47984"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842" y="9119497"/>
            <a:ext cx="3169698" cy="480060"/>
          </a:xfrm>
          <a:prstGeom prst="rect">
            <a:avLst/>
          </a:prstGeom>
        </p:spPr>
        <p:txBody>
          <a:bodyPr vert="horz" lIns="95971" tIns="47984" rIns="95971" bIns="47984" rtlCol="0" anchor="b"/>
          <a:lstStyle>
            <a:lvl1pPr algn="r" fontAlgn="auto">
              <a:spcBef>
                <a:spcPts val="0"/>
              </a:spcBef>
              <a:spcAft>
                <a:spcPts val="0"/>
              </a:spcAft>
              <a:defRPr sz="1300">
                <a:latin typeface="+mn-lt"/>
                <a:ea typeface="+mn-ea"/>
                <a:cs typeface="+mn-cs"/>
              </a:defRPr>
            </a:lvl1pPr>
          </a:lstStyle>
          <a:p>
            <a:pPr>
              <a:defRPr/>
            </a:pPr>
            <a:fld id="{90F31A8A-43EB-8947-B182-07D22D8CB7AC}" type="slidenum">
              <a:rPr lang="en-US"/>
              <a:pPr>
                <a:defRPr/>
              </a:pPr>
              <a:t>‹#›</a:t>
            </a:fld>
            <a:endParaRPr lang="en-US" dirty="0"/>
          </a:p>
        </p:txBody>
      </p:sp>
    </p:spTree>
    <p:extLst>
      <p:ext uri="{BB962C8B-B14F-4D97-AF65-F5344CB8AC3E}">
        <p14:creationId xmlns:p14="http://schemas.microsoft.com/office/powerpoint/2010/main" val="1360174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Calibri"/>
        <a:cs typeface="Calibri"/>
      </a:defRPr>
    </a:lvl1pPr>
    <a:lvl2pPr marL="457200" algn="l" rtl="0" eaLnBrk="0" fontAlgn="base" hangingPunct="0">
      <a:spcBef>
        <a:spcPct val="30000"/>
      </a:spcBef>
      <a:spcAft>
        <a:spcPct val="0"/>
      </a:spcAft>
      <a:defRPr sz="1200" kern="1200">
        <a:solidFill>
          <a:schemeClr val="tx1"/>
        </a:solidFill>
        <a:latin typeface="+mn-lt"/>
        <a:ea typeface="Calibri"/>
        <a:cs typeface="+mn-cs"/>
      </a:defRPr>
    </a:lvl2pPr>
    <a:lvl3pPr marL="914400" algn="l" rtl="0" eaLnBrk="0" fontAlgn="base" hangingPunct="0">
      <a:spcBef>
        <a:spcPct val="30000"/>
      </a:spcBef>
      <a:spcAft>
        <a:spcPct val="0"/>
      </a:spcAft>
      <a:defRPr sz="1200" kern="1200">
        <a:solidFill>
          <a:schemeClr val="tx1"/>
        </a:solidFill>
        <a:latin typeface="+mn-lt"/>
        <a:ea typeface="Calibri"/>
        <a:cs typeface="+mn-cs"/>
      </a:defRPr>
    </a:lvl3pPr>
    <a:lvl4pPr marL="1371600" algn="l" rtl="0" eaLnBrk="0" fontAlgn="base" hangingPunct="0">
      <a:spcBef>
        <a:spcPct val="30000"/>
      </a:spcBef>
      <a:spcAft>
        <a:spcPct val="0"/>
      </a:spcAft>
      <a:defRPr sz="1200" kern="1200">
        <a:solidFill>
          <a:schemeClr val="tx1"/>
        </a:solidFill>
        <a:latin typeface="+mn-lt"/>
        <a:ea typeface="Calibri"/>
        <a:cs typeface="+mn-cs"/>
      </a:defRPr>
    </a:lvl4pPr>
    <a:lvl5pPr marL="1828800" algn="l" rtl="0" eaLnBrk="0" fontAlgn="base" hangingPunct="0">
      <a:spcBef>
        <a:spcPct val="30000"/>
      </a:spcBef>
      <a:spcAft>
        <a:spcPct val="0"/>
      </a:spcAft>
      <a:defRPr sz="1200" kern="1200">
        <a:solidFill>
          <a:schemeClr val="tx1"/>
        </a:solidFill>
        <a:latin typeface="+mn-lt"/>
        <a:ea typeface="Calibri"/>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F31A8A-43EB-8947-B182-07D22D8CB7AC}" type="slidenum">
              <a:rPr lang="en-US" smtClean="0"/>
              <a:pPr>
                <a:defRPr/>
              </a:pPr>
              <a:t>1</a:t>
            </a:fld>
            <a:endParaRPr lang="en-US" dirty="0"/>
          </a:p>
        </p:txBody>
      </p:sp>
    </p:spTree>
    <p:extLst>
      <p:ext uri="{BB962C8B-B14F-4D97-AF65-F5344CB8AC3E}">
        <p14:creationId xmlns:p14="http://schemas.microsoft.com/office/powerpoint/2010/main" val="3713437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nservative">
    <p:spTree>
      <p:nvGrpSpPr>
        <p:cNvPr id="1" name=""/>
        <p:cNvGrpSpPr/>
        <p:nvPr/>
      </p:nvGrpSpPr>
      <p:grpSpPr>
        <a:xfrm>
          <a:off x="0" y="0"/>
          <a:ext cx="0" cy="0"/>
          <a:chOff x="0" y="0"/>
          <a:chExt cx="0" cy="0"/>
        </a:xfrm>
      </p:grpSpPr>
      <p:sp>
        <p:nvSpPr>
          <p:cNvPr id="8" name="TextBox 7"/>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5" name="Footer Placeholder 6" title="Footer"/>
          <p:cNvSpPr>
            <a:spLocks noGrp="1"/>
          </p:cNvSpPr>
          <p:nvPr>
            <p:ph type="ftr" sz="quarter" idx="10"/>
          </p:nvPr>
        </p:nvSpPr>
        <p:spPr>
          <a:xfrm>
            <a:off x="731604" y="6458184"/>
            <a:ext cx="5236012" cy="303212"/>
          </a:xfrm>
          <a:prstGeom prst="rect">
            <a:avLst/>
          </a:prstGeom>
        </p:spPr>
        <p:txBody>
          <a:bodyPr/>
          <a:lstStyle>
            <a:lvl1pPr>
              <a:defRPr>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9" name="Title 1"/>
          <p:cNvSpPr>
            <a:spLocks noGrp="1"/>
          </p:cNvSpPr>
          <p:nvPr>
            <p:ph type="ctrTitle"/>
          </p:nvPr>
        </p:nvSpPr>
        <p:spPr>
          <a:xfrm>
            <a:off x="731604" y="2677174"/>
            <a:ext cx="10716092" cy="868579"/>
          </a:xfrm>
          <a:noFill/>
        </p:spPr>
        <p:txBody>
          <a:bodyPr anchor="b">
            <a:noAutofit/>
          </a:bodyPr>
          <a:lstStyle>
            <a:lvl1pPr>
              <a:lnSpc>
                <a:spcPct val="100000"/>
              </a:lnSpc>
              <a:spcAft>
                <a:spcPts val="800"/>
              </a:spcAft>
              <a:defRPr sz="2800" b="0">
                <a:solidFill>
                  <a:schemeClr val="accent1"/>
                </a:solidFill>
              </a:defRPr>
            </a:lvl1pPr>
          </a:lstStyle>
          <a:p>
            <a:r>
              <a:rPr lang="en-US"/>
              <a:t>Click to edit Master title style</a:t>
            </a:r>
            <a:endParaRPr lang="en-US" dirty="0"/>
          </a:p>
        </p:txBody>
      </p:sp>
      <p:sp>
        <p:nvSpPr>
          <p:cNvPr id="7" name="Subtitle 2"/>
          <p:cNvSpPr>
            <a:spLocks noGrp="1"/>
          </p:cNvSpPr>
          <p:nvPr>
            <p:ph type="subTitle" idx="1"/>
          </p:nvPr>
        </p:nvSpPr>
        <p:spPr>
          <a:xfrm>
            <a:off x="731604" y="3545752"/>
            <a:ext cx="10716092" cy="1879918"/>
          </a:xfrm>
          <a:noFill/>
        </p:spPr>
        <p:txBody>
          <a:bodyPr>
            <a:noAutofit/>
          </a:bodyPr>
          <a:lstStyle>
            <a:lvl1pPr marL="0" indent="0" algn="l">
              <a:lnSpc>
                <a:spcPct val="110000"/>
              </a:lnSpc>
              <a:buNone/>
              <a:defRPr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9123" y="594152"/>
            <a:ext cx="517097" cy="517097"/>
          </a:xfrm>
          <a:prstGeom prst="rect">
            <a:avLst/>
          </a:prstGeom>
        </p:spPr>
      </p:pic>
    </p:spTree>
    <p:extLst>
      <p:ext uri="{BB962C8B-B14F-4D97-AF65-F5344CB8AC3E}">
        <p14:creationId xmlns:p14="http://schemas.microsoft.com/office/powerpoint/2010/main" val="232102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s Reduced">
    <p:bg>
      <p:bgPr>
        <a:solidFill>
          <a:schemeClr val="bg2"/>
        </a:solidFill>
        <a:effectLst/>
      </p:bgPr>
    </p:bg>
    <p:spTree>
      <p:nvGrpSpPr>
        <p:cNvPr id="1" name=""/>
        <p:cNvGrpSpPr/>
        <p:nvPr/>
      </p:nvGrpSpPr>
      <p:grpSpPr>
        <a:xfrm>
          <a:off x="0" y="0"/>
          <a:ext cx="0" cy="0"/>
          <a:chOff x="0" y="0"/>
          <a:chExt cx="0" cy="0"/>
        </a:xfrm>
      </p:grpSpPr>
      <p:sp>
        <p:nvSpPr>
          <p:cNvPr id="9" name="Content Placeholder 5"/>
          <p:cNvSpPr txBox="1">
            <a:spLocks/>
          </p:cNvSpPr>
          <p:nvPr userDrawn="1"/>
        </p:nvSpPr>
        <p:spPr bwMode="auto">
          <a:xfrm>
            <a:off x="482097" y="1281114"/>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0" name="Content Placeholder 5"/>
          <p:cNvSpPr txBox="1">
            <a:spLocks/>
          </p:cNvSpPr>
          <p:nvPr userDrawn="1"/>
        </p:nvSpPr>
        <p:spPr bwMode="auto">
          <a:xfrm>
            <a:off x="6201973" y="1281113"/>
            <a:ext cx="5486790"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6" name="TextBox 15"/>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58666" cy="309826"/>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6"/>
            <a:ext cx="249506" cy="244475"/>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2" name="Text Placeholder 2"/>
          <p:cNvSpPr>
            <a:spLocks noGrp="1"/>
          </p:cNvSpPr>
          <p:nvPr>
            <p:ph type="body" sz="quarter" idx="23"/>
          </p:nvPr>
        </p:nvSpPr>
        <p:spPr>
          <a:xfrm>
            <a:off x="730550" y="1401762"/>
            <a:ext cx="4998588" cy="4385821"/>
          </a:xfrm>
        </p:spPr>
        <p:txBody>
          <a:bodyPr/>
          <a:lstStyle>
            <a:lvl1pPr>
              <a:spcAft>
                <a:spcPts val="600"/>
              </a:spcAft>
              <a:defRPr sz="1600" b="1">
                <a:solidFill>
                  <a:schemeClr val="accent1"/>
                </a:solidFill>
              </a:defRPr>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sz="quarter" idx="22"/>
          </p:nvPr>
        </p:nvSpPr>
        <p:spPr>
          <a:xfrm>
            <a:off x="6448875" y="1401762"/>
            <a:ext cx="4998588" cy="4385821"/>
          </a:xfrm>
        </p:spPr>
        <p:txBody>
          <a:bodyPr/>
          <a:lstStyle>
            <a:lvl1pPr>
              <a:spcAft>
                <a:spcPts val="600"/>
              </a:spcAft>
              <a:defRPr sz="1600" b="1">
                <a:solidFill>
                  <a:schemeClr val="accent1"/>
                </a:solidFill>
              </a:defRPr>
            </a:lvl1pPr>
            <a:lvl2pPr>
              <a:spcAft>
                <a:spcPts val="600"/>
              </a:spcAft>
              <a:defRPr sz="1600"/>
            </a:lvl2pPr>
            <a:lvl3pPr>
              <a:defRPr sz="1600"/>
            </a:lvl3pPr>
            <a:lvl4pPr>
              <a:defRPr sz="1600"/>
            </a:lvl4pPr>
            <a:lvl5pPr>
              <a:defRPr sz="1600"/>
            </a:lvl5pPr>
          </a:lstStyle>
          <a:p>
            <a:pPr marL="0" marR="0" lvl="0" indent="0" algn="l" defTabSz="914400" rtl="0" eaLnBrk="1" fontAlgn="base" latinLnBrk="0" hangingPunct="1">
              <a:lnSpc>
                <a:spcPct val="100000"/>
              </a:lnSpc>
              <a:spcBef>
                <a:spcPct val="0"/>
              </a:spcBef>
              <a:spcAft>
                <a:spcPts val="800"/>
              </a:spcAft>
              <a:buClrTx/>
              <a:buSzTx/>
              <a:buFont typeface="Arial" charset="0"/>
              <a:buNone/>
              <a:tabLst/>
              <a:defRPr/>
            </a:pPr>
            <a:r>
              <a:rPr lang="en-US"/>
              <a:t>Click to edit Master text styles</a:t>
            </a:r>
          </a:p>
          <a:p>
            <a:pPr marL="0" marR="0" lvl="1" indent="0" algn="l" defTabSz="914400" rtl="0" eaLnBrk="1" fontAlgn="base" latinLnBrk="0" hangingPunct="1">
              <a:lnSpc>
                <a:spcPct val="100000"/>
              </a:lnSpc>
              <a:spcBef>
                <a:spcPct val="0"/>
              </a:spcBef>
              <a:spcAft>
                <a:spcPts val="800"/>
              </a:spcAft>
              <a:buClrTx/>
              <a:buSzTx/>
              <a:buFont typeface="Arial" charset="0"/>
              <a:buNone/>
              <a:tabLst/>
              <a:defRPr/>
            </a:pPr>
            <a:r>
              <a:rPr lang="en-US"/>
              <a:t>Second level</a:t>
            </a:r>
          </a:p>
          <a:p>
            <a:pPr marL="0" marR="0" lvl="2" indent="0" algn="l" defTabSz="914400" rtl="0" eaLnBrk="1" fontAlgn="base" latinLnBrk="0" hangingPunct="1">
              <a:lnSpc>
                <a:spcPct val="100000"/>
              </a:lnSpc>
              <a:spcBef>
                <a:spcPct val="0"/>
              </a:spcBef>
              <a:spcAft>
                <a:spcPts val="800"/>
              </a:spcAft>
              <a:buClrTx/>
              <a:buSzTx/>
              <a:buFont typeface="Arial" charset="0"/>
              <a:buNone/>
              <a:tabLst/>
              <a:defRPr/>
            </a:pPr>
            <a:r>
              <a:rPr lang="en-US"/>
              <a:t>Third level</a:t>
            </a:r>
          </a:p>
          <a:p>
            <a:pPr marL="0" marR="0" lvl="3" indent="0" algn="l" defTabSz="914400" rtl="0" eaLnBrk="1" fontAlgn="base" latinLnBrk="0" hangingPunct="1">
              <a:lnSpc>
                <a:spcPct val="100000"/>
              </a:lnSpc>
              <a:spcBef>
                <a:spcPct val="0"/>
              </a:spcBef>
              <a:spcAft>
                <a:spcPts val="800"/>
              </a:spcAft>
              <a:buClrTx/>
              <a:buSzTx/>
              <a:buFont typeface="Arial" charset="0"/>
              <a:buNone/>
              <a:tabLst/>
              <a:defRPr/>
            </a:pPr>
            <a:r>
              <a:rPr lang="en-US"/>
              <a:t>Fourth level</a:t>
            </a:r>
          </a:p>
          <a:p>
            <a:pPr marL="0" marR="0" lvl="4" indent="0" algn="l" defTabSz="914400" rtl="0" eaLnBrk="1" fontAlgn="base" latinLnBrk="0" hangingPunct="1">
              <a:lnSpc>
                <a:spcPct val="100000"/>
              </a:lnSpc>
              <a:spcBef>
                <a:spcPct val="0"/>
              </a:spcBef>
              <a:spcAft>
                <a:spcPts val="800"/>
              </a:spcAft>
              <a:buClrTx/>
              <a:buSzTx/>
              <a:buFont typeface="Arial" charset="0"/>
              <a:buNone/>
              <a:tabLst/>
              <a:defRPr/>
            </a:pPr>
            <a:r>
              <a:rPr lang="en-US"/>
              <a:t>Fifth level</a:t>
            </a:r>
            <a:endParaRPr lang="en-US" dirty="0"/>
          </a:p>
        </p:txBody>
      </p:sp>
    </p:spTree>
    <p:extLst>
      <p:ext uri="{BB962C8B-B14F-4D97-AF65-F5344CB8AC3E}">
        <p14:creationId xmlns:p14="http://schemas.microsoft.com/office/powerpoint/2010/main" val="11070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2 Sections">
    <p:bg>
      <p:bgPr>
        <a:solidFill>
          <a:schemeClr val="bg2"/>
        </a:solidFill>
        <a:effectLst/>
      </p:bgPr>
    </p:bg>
    <p:spTree>
      <p:nvGrpSpPr>
        <p:cNvPr id="1" name=""/>
        <p:cNvGrpSpPr/>
        <p:nvPr/>
      </p:nvGrpSpPr>
      <p:grpSpPr>
        <a:xfrm>
          <a:off x="0" y="0"/>
          <a:ext cx="0" cy="0"/>
          <a:chOff x="0" y="0"/>
          <a:chExt cx="0" cy="0"/>
        </a:xfrm>
      </p:grpSpPr>
      <p:sp>
        <p:nvSpPr>
          <p:cNvPr id="9" name="Content Placeholder 5"/>
          <p:cNvSpPr txBox="1">
            <a:spLocks/>
          </p:cNvSpPr>
          <p:nvPr userDrawn="1"/>
        </p:nvSpPr>
        <p:spPr bwMode="auto">
          <a:xfrm>
            <a:off x="482600" y="1279525"/>
            <a:ext cx="11201400" cy="1574800"/>
          </a:xfrm>
          <a:prstGeom prst="roundRect">
            <a:avLst>
              <a:gd name="adj" fmla="val 706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8" name="Content Placeholder 5"/>
          <p:cNvSpPr txBox="1">
            <a:spLocks/>
          </p:cNvSpPr>
          <p:nvPr userDrawn="1"/>
        </p:nvSpPr>
        <p:spPr bwMode="auto">
          <a:xfrm>
            <a:off x="482600" y="3055203"/>
            <a:ext cx="11201400" cy="2891572"/>
          </a:xfrm>
          <a:prstGeom prst="roundRect">
            <a:avLst>
              <a:gd name="adj" fmla="val 359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1" name="TextBox 10"/>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8268"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730895" y="1395413"/>
            <a:ext cx="10716568" cy="1405013"/>
          </a:xfrm>
        </p:spPr>
        <p:txBody>
          <a:bodyPr/>
          <a:lstStyle>
            <a:lvl1pPr>
              <a:spcAft>
                <a:spcPts val="600"/>
              </a:spcAft>
              <a:defRPr>
                <a:solidFill>
                  <a:schemeClr val="accent1"/>
                </a:solidFill>
              </a:defRPr>
            </a:lvl1pPr>
            <a:lvl2pPr>
              <a:defRPr sz="1800" baseline="0"/>
            </a:lvl2pPr>
            <a:lvl3pPr>
              <a:defRPr sz="1800"/>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730893" y="3160480"/>
            <a:ext cx="10716569" cy="2701489"/>
          </a:xfrm>
        </p:spPr>
        <p:txBody>
          <a:bodyPr/>
          <a:lstStyle>
            <a:lvl1pPr>
              <a:spcAft>
                <a:spcPts val="600"/>
              </a:spcAft>
              <a:defRPr>
                <a:solidFill>
                  <a:schemeClr val="accent1"/>
                </a:solidFill>
              </a:defRPr>
            </a:lvl1pPr>
            <a:lvl2pPr>
              <a:defRPr sz="18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90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Gray Back">
    <p:bg>
      <p:bgPr>
        <a:solidFill>
          <a:schemeClr val="bg2"/>
        </a:solidFill>
        <a:effectLst/>
      </p:bgPr>
    </p:bg>
    <p:spTree>
      <p:nvGrpSpPr>
        <p:cNvPr id="1" name=""/>
        <p:cNvGrpSpPr/>
        <p:nvPr/>
      </p:nvGrpSpPr>
      <p:grpSpPr>
        <a:xfrm>
          <a:off x="0" y="0"/>
          <a:ext cx="0" cy="0"/>
          <a:chOff x="0" y="0"/>
          <a:chExt cx="0" cy="0"/>
        </a:xfrm>
      </p:grpSpPr>
      <p:sp>
        <p:nvSpPr>
          <p:cNvPr id="7" name="TextBox 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6" name="Footer Placeholder 6"/>
          <p:cNvSpPr>
            <a:spLocks noGrp="1"/>
          </p:cNvSpPr>
          <p:nvPr>
            <p:ph type="ftr" sz="quarter" idx="10"/>
          </p:nvPr>
        </p:nvSpPr>
        <p:spPr>
          <a:xfrm>
            <a:off x="1220045" y="6455664"/>
            <a:ext cx="5272326" cy="270536"/>
          </a:xfrm>
        </p:spPr>
        <p:txBody>
          <a:bodyPr/>
          <a:lstStyle/>
          <a:p>
            <a:r>
              <a:rPr lang="en-US">
                <a:solidFill>
                  <a:schemeClr val="tx2"/>
                </a:solidFill>
              </a:rPr>
              <a:t>AT&amp;T Proprietary (Internal Use Only). Not for use or disclosure outside the AT&amp;T companies except under written agreement.</a:t>
            </a:r>
            <a:endParaRPr lang="en-US" dirty="0">
              <a:solidFill>
                <a:schemeClr val="tx2"/>
              </a:solidFill>
            </a:endParaRPr>
          </a:p>
        </p:txBody>
      </p:sp>
      <p:sp>
        <p:nvSpPr>
          <p:cNvPr id="8" name="Slide Number Placeholder 7"/>
          <p:cNvSpPr>
            <a:spLocks noGrp="1"/>
          </p:cNvSpPr>
          <p:nvPr>
            <p:ph type="sldNum" sz="quarter" idx="11"/>
          </p:nvPr>
        </p:nvSpPr>
        <p:spPr>
          <a:xfrm>
            <a:off x="482098" y="6347049"/>
            <a:ext cx="249506" cy="244251"/>
          </a:xfrm>
        </p:spPr>
        <p:txBody>
          <a:bodyPr/>
          <a:lstStyle>
            <a:lvl1pPr algn="l">
              <a:defRPr/>
            </a:lvl1pPr>
          </a:lstStyle>
          <a:p>
            <a:fld id="{5BD36294-2849-48A8-8531-5354CF3095D2}"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7961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Back">
    <p:spTree>
      <p:nvGrpSpPr>
        <p:cNvPr id="1" name=""/>
        <p:cNvGrpSpPr/>
        <p:nvPr/>
      </p:nvGrpSpPr>
      <p:grpSpPr>
        <a:xfrm>
          <a:off x="0" y="0"/>
          <a:ext cx="0" cy="0"/>
          <a:chOff x="0" y="0"/>
          <a:chExt cx="0" cy="0"/>
        </a:xfrm>
      </p:grpSpPr>
      <p:sp>
        <p:nvSpPr>
          <p:cNvPr id="7" name="TextBox 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6" name="Footer Placeholder 6"/>
          <p:cNvSpPr>
            <a:spLocks noGrp="1"/>
          </p:cNvSpPr>
          <p:nvPr>
            <p:ph type="ftr" sz="quarter" idx="10"/>
          </p:nvPr>
        </p:nvSpPr>
        <p:spPr>
          <a:xfrm>
            <a:off x="1220045" y="6455664"/>
            <a:ext cx="5272326" cy="270536"/>
          </a:xfrm>
        </p:spPr>
        <p:txBody>
          <a:bodyPr/>
          <a:lstStyle/>
          <a:p>
            <a:r>
              <a:rPr lang="en-US">
                <a:solidFill>
                  <a:schemeClr val="tx2"/>
                </a:solidFill>
              </a:rPr>
              <a:t>AT&amp;T Proprietary (Internal Use Only). Not for use or disclosure outside the AT&amp;T companies except under written agreement.</a:t>
            </a:r>
            <a:endParaRPr lang="en-US" dirty="0">
              <a:solidFill>
                <a:schemeClr val="tx2"/>
              </a:solidFill>
            </a:endParaRPr>
          </a:p>
        </p:txBody>
      </p:sp>
      <p:sp>
        <p:nvSpPr>
          <p:cNvPr id="8" name="Slide Number Placeholder 7"/>
          <p:cNvSpPr>
            <a:spLocks noGrp="1"/>
          </p:cNvSpPr>
          <p:nvPr>
            <p:ph type="sldNum" sz="quarter" idx="11"/>
          </p:nvPr>
        </p:nvSpPr>
        <p:spPr>
          <a:xfrm>
            <a:off x="482098" y="6347049"/>
            <a:ext cx="249506" cy="244251"/>
          </a:xfrm>
        </p:spPr>
        <p:txBody>
          <a:bodyPr/>
          <a:lstStyle>
            <a:lvl1pPr algn="l">
              <a:defRPr/>
            </a:lvl1pPr>
          </a:lstStyle>
          <a:p>
            <a:fld id="{5BD36294-2849-48A8-8531-5354CF3095D2}"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17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Columns Accent Header">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097" y="1277937"/>
            <a:ext cx="5497902" cy="4668837"/>
            <a:chOff x="482097" y="1277937"/>
            <a:chExt cx="5497902" cy="4668837"/>
          </a:xfrm>
        </p:grpSpPr>
        <p:sp>
          <p:nvSpPr>
            <p:cNvPr id="10" name="Content Placeholder 5"/>
            <p:cNvSpPr txBox="1">
              <a:spLocks/>
            </p:cNvSpPr>
            <p:nvPr userDrawn="1"/>
          </p:nvSpPr>
          <p:spPr bwMode="auto">
            <a:xfrm>
              <a:off x="482097" y="1277937"/>
              <a:ext cx="5497902" cy="4668837"/>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2" name="Round Same Side Corner Rectangle 41"/>
            <p:cNvSpPr/>
            <p:nvPr userDrawn="1"/>
          </p:nvSpPr>
          <p:spPr>
            <a:xfrm>
              <a:off x="482097" y="1277938"/>
              <a:ext cx="5497902"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6187662" y="1281113"/>
            <a:ext cx="5497902" cy="4665662"/>
            <a:chOff x="6187662" y="1281113"/>
            <a:chExt cx="5497902" cy="4665662"/>
          </a:xfrm>
        </p:grpSpPr>
        <p:sp>
          <p:nvSpPr>
            <p:cNvPr id="64" name="Content Placeholder 5"/>
            <p:cNvSpPr txBox="1">
              <a:spLocks/>
            </p:cNvSpPr>
            <p:nvPr userDrawn="1"/>
          </p:nvSpPr>
          <p:spPr bwMode="auto">
            <a:xfrm>
              <a:off x="6187662" y="1281113"/>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3" name="Round Same Side Corner Rectangle 42"/>
            <p:cNvSpPr/>
            <p:nvPr userDrawn="1"/>
          </p:nvSpPr>
          <p:spPr>
            <a:xfrm>
              <a:off x="6187662" y="1281113"/>
              <a:ext cx="5497902"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50208" cy="24720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8" cy="24765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5" name="Text Placeholder 2"/>
          <p:cNvSpPr>
            <a:spLocks noGrp="1"/>
          </p:cNvSpPr>
          <p:nvPr>
            <p:ph type="body" sz="quarter" idx="23"/>
          </p:nvPr>
        </p:nvSpPr>
        <p:spPr>
          <a:xfrm>
            <a:off x="731604" y="1547813"/>
            <a:ext cx="4998588" cy="4248150"/>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22"/>
          </p:nvPr>
        </p:nvSpPr>
        <p:spPr>
          <a:xfrm>
            <a:off x="6449108" y="1547813"/>
            <a:ext cx="4998588" cy="4248150"/>
          </a:xfrm>
        </p:spPr>
        <p:txBody>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683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Quote Green">
    <p:bg>
      <p:bgPr>
        <a:solidFill>
          <a:schemeClr val="bg2"/>
        </a:solidFill>
        <a:effectLst/>
      </p:bgPr>
    </p:bg>
    <p:spTree>
      <p:nvGrpSpPr>
        <p:cNvPr id="1" name=""/>
        <p:cNvGrpSpPr/>
        <p:nvPr/>
      </p:nvGrpSpPr>
      <p:grpSpPr>
        <a:xfrm>
          <a:off x="0" y="0"/>
          <a:ext cx="0" cy="0"/>
          <a:chOff x="0" y="0"/>
          <a:chExt cx="0" cy="0"/>
        </a:xfrm>
      </p:grpSpPr>
      <p:sp>
        <p:nvSpPr>
          <p:cNvPr id="11" name="Content Placeholder 5"/>
          <p:cNvSpPr txBox="1">
            <a:spLocks/>
          </p:cNvSpPr>
          <p:nvPr userDrawn="1"/>
        </p:nvSpPr>
        <p:spPr bwMode="auto">
          <a:xfrm>
            <a:off x="485272" y="1277937"/>
            <a:ext cx="5497902" cy="4668837"/>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8" name="Content Placeholder 5"/>
          <p:cNvSpPr txBox="1">
            <a:spLocks/>
          </p:cNvSpPr>
          <p:nvPr userDrawn="1"/>
        </p:nvSpPr>
        <p:spPr bwMode="auto">
          <a:xfrm>
            <a:off x="6187662" y="1277937"/>
            <a:ext cx="5497902" cy="4668837"/>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2400" dirty="0">
              <a:solidFill>
                <a:schemeClr val="accent3"/>
              </a:solidFill>
              <a:ea typeface="Calibri"/>
              <a:cs typeface="Calibri"/>
            </a:endParaRPr>
          </a:p>
        </p:txBody>
      </p:sp>
      <p:sp>
        <p:nvSpPr>
          <p:cNvPr id="10" name="TextBox 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6"/>
            <a:ext cx="249506" cy="244475"/>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5" y="396875"/>
            <a:ext cx="10716092" cy="786384"/>
          </a:xfrm>
        </p:spPr>
        <p:txBody>
          <a:bodyPr/>
          <a:lstStyle/>
          <a:p>
            <a:r>
              <a:rPr lang="en-US"/>
              <a:t>Click to edit Master title style</a:t>
            </a:r>
            <a:endParaRPr lang="en-US" dirty="0"/>
          </a:p>
        </p:txBody>
      </p:sp>
      <p:sp>
        <p:nvSpPr>
          <p:cNvPr id="16" name="Text Placeholder 2"/>
          <p:cNvSpPr>
            <a:spLocks noGrp="1"/>
          </p:cNvSpPr>
          <p:nvPr>
            <p:ph type="body" sz="quarter" idx="23"/>
          </p:nvPr>
        </p:nvSpPr>
        <p:spPr>
          <a:xfrm>
            <a:off x="730550" y="1398588"/>
            <a:ext cx="4998588" cy="4385821"/>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p:cNvSpPr>
            <a:spLocks noGrp="1"/>
          </p:cNvSpPr>
          <p:nvPr>
            <p:ph type="body" sz="quarter" idx="10"/>
          </p:nvPr>
        </p:nvSpPr>
        <p:spPr>
          <a:xfrm>
            <a:off x="7005491" y="1811337"/>
            <a:ext cx="3873017" cy="3566160"/>
          </a:xfrm>
        </p:spPr>
        <p:txBody>
          <a:bodyPr/>
          <a:lstStyle>
            <a:lvl1pPr>
              <a:defRPr sz="2800">
                <a:solidFill>
                  <a:schemeClr val="accent3"/>
                </a:solidFill>
              </a:defRPr>
            </a:lvl1pPr>
            <a:lvl2pPr marL="228600" indent="-228600">
              <a:spcBef>
                <a:spcPts val="600"/>
              </a:spcBef>
              <a:defRPr sz="1800" i="1">
                <a:solidFill>
                  <a:schemeClr val="accent3"/>
                </a:solidFill>
              </a:defRPr>
            </a:lvl2pPr>
            <a:lvl3pPr marL="0" indent="0">
              <a:buFontTx/>
              <a:buNone/>
              <a:defRPr sz="1600">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632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Quote Blue">
    <p:bg>
      <p:bgPr>
        <a:solidFill>
          <a:schemeClr val="bg2"/>
        </a:solidFill>
        <a:effectLst/>
      </p:bgPr>
    </p:bg>
    <p:spTree>
      <p:nvGrpSpPr>
        <p:cNvPr id="1" name=""/>
        <p:cNvGrpSpPr/>
        <p:nvPr/>
      </p:nvGrpSpPr>
      <p:grpSpPr>
        <a:xfrm>
          <a:off x="0" y="0"/>
          <a:ext cx="0" cy="0"/>
          <a:chOff x="0" y="0"/>
          <a:chExt cx="0" cy="0"/>
        </a:xfrm>
      </p:grpSpPr>
      <p:sp>
        <p:nvSpPr>
          <p:cNvPr id="10" name="Content Placeholder 5"/>
          <p:cNvSpPr txBox="1">
            <a:spLocks/>
          </p:cNvSpPr>
          <p:nvPr userDrawn="1"/>
        </p:nvSpPr>
        <p:spPr bwMode="auto">
          <a:xfrm>
            <a:off x="482097" y="1281113"/>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5" name="Content Placeholder 5"/>
          <p:cNvSpPr txBox="1">
            <a:spLocks/>
          </p:cNvSpPr>
          <p:nvPr userDrawn="1"/>
        </p:nvSpPr>
        <p:spPr bwMode="auto">
          <a:xfrm>
            <a:off x="6195222" y="1281113"/>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2400" dirty="0">
              <a:solidFill>
                <a:schemeClr val="accent5"/>
              </a:solidFill>
              <a:ea typeface="Calibri"/>
              <a:cs typeface="Calibri"/>
            </a:endParaRPr>
          </a:p>
        </p:txBody>
      </p:sp>
      <p:sp>
        <p:nvSpPr>
          <p:cNvPr id="11" name="TextBox 10"/>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93311"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5222"/>
            <a:ext cx="24950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7" name="Text Placeholder 2"/>
          <p:cNvSpPr>
            <a:spLocks noGrp="1"/>
          </p:cNvSpPr>
          <p:nvPr>
            <p:ph type="body" sz="quarter" idx="23"/>
          </p:nvPr>
        </p:nvSpPr>
        <p:spPr>
          <a:xfrm>
            <a:off x="730550" y="1398587"/>
            <a:ext cx="4998588" cy="4385821"/>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0"/>
          </p:nvPr>
        </p:nvSpPr>
        <p:spPr>
          <a:xfrm>
            <a:off x="7005491" y="1811337"/>
            <a:ext cx="3873017" cy="3566160"/>
          </a:xfrm>
        </p:spPr>
        <p:txBody>
          <a:bodyPr/>
          <a:lstStyle>
            <a:lvl1pPr>
              <a:defRPr sz="2800">
                <a:solidFill>
                  <a:schemeClr val="accent5"/>
                </a:solidFill>
              </a:defRPr>
            </a:lvl1pPr>
            <a:lvl2pPr marL="228600" indent="-228600">
              <a:spcBef>
                <a:spcPts val="600"/>
              </a:spcBef>
              <a:defRPr sz="1800" i="1">
                <a:solidFill>
                  <a:schemeClr val="accent5"/>
                </a:solidFill>
              </a:defRPr>
            </a:lvl2pPr>
            <a:lvl3pPr marL="0" indent="0">
              <a:buFontTx/>
              <a:buNone/>
              <a:defRPr sz="1600">
                <a:solidFill>
                  <a:schemeClr val="accent5"/>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324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4 Boxes">
    <p:bg>
      <p:bgPr>
        <a:solidFill>
          <a:schemeClr val="bg2"/>
        </a:solidFill>
        <a:effectLst/>
      </p:bgPr>
    </p:bg>
    <p:spTree>
      <p:nvGrpSpPr>
        <p:cNvPr id="1" name=""/>
        <p:cNvGrpSpPr/>
        <p:nvPr/>
      </p:nvGrpSpPr>
      <p:grpSpPr>
        <a:xfrm>
          <a:off x="0" y="0"/>
          <a:ext cx="0" cy="0"/>
          <a:chOff x="0" y="0"/>
          <a:chExt cx="0" cy="0"/>
        </a:xfrm>
      </p:grpSpPr>
      <p:sp>
        <p:nvSpPr>
          <p:cNvPr id="8" name="Picture Placeholder 3"/>
          <p:cNvSpPr txBox="1">
            <a:spLocks/>
          </p:cNvSpPr>
          <p:nvPr userDrawn="1"/>
        </p:nvSpPr>
        <p:spPr>
          <a:xfrm>
            <a:off x="482097" y="1277938"/>
            <a:ext cx="5505044" cy="2267712"/>
          </a:xfrm>
          <a:prstGeom prst="roundRect">
            <a:avLst>
              <a:gd name="adj" fmla="val 521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9" name="Picture Placeholder 3"/>
          <p:cNvSpPr txBox="1">
            <a:spLocks/>
          </p:cNvSpPr>
          <p:nvPr userDrawn="1"/>
        </p:nvSpPr>
        <p:spPr>
          <a:xfrm>
            <a:off x="6180520" y="1277938"/>
            <a:ext cx="5505044" cy="2267712"/>
          </a:xfrm>
          <a:prstGeom prst="roundRect">
            <a:avLst>
              <a:gd name="adj" fmla="val 493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26" name="Picture Placeholder 3"/>
          <p:cNvSpPr txBox="1">
            <a:spLocks/>
          </p:cNvSpPr>
          <p:nvPr userDrawn="1"/>
        </p:nvSpPr>
        <p:spPr>
          <a:xfrm>
            <a:off x="544106" y="3679063"/>
            <a:ext cx="11141458" cy="2267712"/>
          </a:xfrm>
          <a:prstGeom prst="roundRect">
            <a:avLst>
              <a:gd name="adj" fmla="val 507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18" name="TextBox 1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3006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794"/>
            <a:ext cx="249506" cy="244506"/>
          </a:xfrm>
          <a:prstGeom prst="rect">
            <a:avLst/>
          </a:prstGeom>
        </p:spPr>
        <p:txBody>
          <a:bodyPr/>
          <a:lstStyle>
            <a:lvl1pPr>
              <a:defRPr sz="800" b="1">
                <a:solidFill>
                  <a:srgbClr val="666666"/>
                </a:solidFill>
              </a:defRPr>
            </a:lvl1pPr>
          </a:lstStyle>
          <a:p>
            <a:pPr algn="l">
              <a:defRPr/>
            </a:pPr>
            <a:fld id="{8074B6C9-7640-0346-9181-9D7622A30249}" type="slidenum">
              <a:rPr lang="en-US" smtClean="0"/>
              <a:pPr algn="l">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5" name="Text Placeholder 2"/>
          <p:cNvSpPr>
            <a:spLocks noGrp="1"/>
          </p:cNvSpPr>
          <p:nvPr>
            <p:ph type="body" sz="quarter" idx="23"/>
          </p:nvPr>
        </p:nvSpPr>
        <p:spPr>
          <a:xfrm>
            <a:off x="729721" y="1398588"/>
            <a:ext cx="4998588" cy="2023596"/>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sz="quarter" idx="24"/>
          </p:nvPr>
        </p:nvSpPr>
        <p:spPr>
          <a:xfrm>
            <a:off x="6449122" y="1398588"/>
            <a:ext cx="4998588" cy="2023596"/>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p:cNvSpPr>
            <a:spLocks noGrp="1"/>
          </p:cNvSpPr>
          <p:nvPr>
            <p:ph type="body" sz="quarter" idx="26"/>
          </p:nvPr>
        </p:nvSpPr>
        <p:spPr>
          <a:xfrm>
            <a:off x="729721" y="3812803"/>
            <a:ext cx="10717989" cy="2012835"/>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549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4 Boxes">
    <p:bg>
      <p:bgPr>
        <a:solidFill>
          <a:schemeClr val="bg2"/>
        </a:solidFill>
        <a:effectLst/>
      </p:bgPr>
    </p:bg>
    <p:spTree>
      <p:nvGrpSpPr>
        <p:cNvPr id="1" name=""/>
        <p:cNvGrpSpPr/>
        <p:nvPr/>
      </p:nvGrpSpPr>
      <p:grpSpPr>
        <a:xfrm>
          <a:off x="0" y="0"/>
          <a:ext cx="0" cy="0"/>
          <a:chOff x="0" y="0"/>
          <a:chExt cx="0" cy="0"/>
        </a:xfrm>
      </p:grpSpPr>
      <p:sp>
        <p:nvSpPr>
          <p:cNvPr id="8" name="Picture Placeholder 3"/>
          <p:cNvSpPr txBox="1">
            <a:spLocks/>
          </p:cNvSpPr>
          <p:nvPr userDrawn="1"/>
        </p:nvSpPr>
        <p:spPr>
          <a:xfrm>
            <a:off x="482097" y="1277937"/>
            <a:ext cx="5505044" cy="4668837"/>
          </a:xfrm>
          <a:prstGeom prst="roundRect">
            <a:avLst>
              <a:gd name="adj" fmla="val 521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9" name="Picture Placeholder 3"/>
          <p:cNvSpPr txBox="1">
            <a:spLocks/>
          </p:cNvSpPr>
          <p:nvPr userDrawn="1"/>
        </p:nvSpPr>
        <p:spPr>
          <a:xfrm>
            <a:off x="6180520" y="1277938"/>
            <a:ext cx="5505044" cy="2267712"/>
          </a:xfrm>
          <a:prstGeom prst="roundRect">
            <a:avLst>
              <a:gd name="adj" fmla="val 493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26" name="Picture Placeholder 3"/>
          <p:cNvSpPr txBox="1">
            <a:spLocks/>
          </p:cNvSpPr>
          <p:nvPr userDrawn="1"/>
        </p:nvSpPr>
        <p:spPr>
          <a:xfrm>
            <a:off x="6180520" y="3679063"/>
            <a:ext cx="5505044" cy="2267712"/>
          </a:xfrm>
          <a:prstGeom prst="roundRect">
            <a:avLst>
              <a:gd name="adj" fmla="val 507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18" name="TextBox 1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3006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794"/>
            <a:ext cx="249506" cy="244506"/>
          </a:xfrm>
          <a:prstGeom prst="rect">
            <a:avLst/>
          </a:prstGeom>
        </p:spPr>
        <p:txBody>
          <a:bodyPr/>
          <a:lstStyle>
            <a:lvl1pPr>
              <a:defRPr sz="800" b="1">
                <a:solidFill>
                  <a:srgbClr val="666666"/>
                </a:solidFill>
              </a:defRPr>
            </a:lvl1pPr>
          </a:lstStyle>
          <a:p>
            <a:pPr algn="l">
              <a:defRPr/>
            </a:pPr>
            <a:fld id="{8074B6C9-7640-0346-9181-9D7622A30249}" type="slidenum">
              <a:rPr lang="en-US" smtClean="0"/>
              <a:pPr algn="l">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5" name="Text Placeholder 2"/>
          <p:cNvSpPr>
            <a:spLocks noGrp="1"/>
          </p:cNvSpPr>
          <p:nvPr>
            <p:ph type="body" sz="quarter" idx="23"/>
          </p:nvPr>
        </p:nvSpPr>
        <p:spPr>
          <a:xfrm>
            <a:off x="729721" y="1398588"/>
            <a:ext cx="4998588" cy="2023596"/>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sz="quarter" idx="24"/>
          </p:nvPr>
        </p:nvSpPr>
        <p:spPr>
          <a:xfrm>
            <a:off x="6449122" y="1398588"/>
            <a:ext cx="4998588" cy="2023596"/>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p:cNvSpPr>
            <a:spLocks noGrp="1"/>
          </p:cNvSpPr>
          <p:nvPr>
            <p:ph type="body" sz="quarter" idx="26"/>
          </p:nvPr>
        </p:nvSpPr>
        <p:spPr>
          <a:xfrm>
            <a:off x="6449122" y="3812803"/>
            <a:ext cx="4998588" cy="2012835"/>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519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4 Boxes">
    <p:bg>
      <p:bgPr>
        <a:solidFill>
          <a:schemeClr val="bg2"/>
        </a:solidFill>
        <a:effectLst/>
      </p:bgPr>
    </p:bg>
    <p:spTree>
      <p:nvGrpSpPr>
        <p:cNvPr id="1" name=""/>
        <p:cNvGrpSpPr/>
        <p:nvPr/>
      </p:nvGrpSpPr>
      <p:grpSpPr>
        <a:xfrm>
          <a:off x="0" y="0"/>
          <a:ext cx="0" cy="0"/>
          <a:chOff x="0" y="0"/>
          <a:chExt cx="0" cy="0"/>
        </a:xfrm>
      </p:grpSpPr>
      <p:sp>
        <p:nvSpPr>
          <p:cNvPr id="8" name="Picture Placeholder 3"/>
          <p:cNvSpPr txBox="1">
            <a:spLocks/>
          </p:cNvSpPr>
          <p:nvPr userDrawn="1"/>
        </p:nvSpPr>
        <p:spPr>
          <a:xfrm>
            <a:off x="482096" y="1277938"/>
            <a:ext cx="11203467" cy="2267712"/>
          </a:xfrm>
          <a:prstGeom prst="roundRect">
            <a:avLst>
              <a:gd name="adj" fmla="val 521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25" name="Picture Placeholder 3"/>
          <p:cNvSpPr txBox="1">
            <a:spLocks/>
          </p:cNvSpPr>
          <p:nvPr userDrawn="1"/>
        </p:nvSpPr>
        <p:spPr>
          <a:xfrm>
            <a:off x="482097" y="3679063"/>
            <a:ext cx="5505044" cy="2267712"/>
          </a:xfrm>
          <a:prstGeom prst="roundRect">
            <a:avLst>
              <a:gd name="adj" fmla="val 521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26" name="Picture Placeholder 3"/>
          <p:cNvSpPr txBox="1">
            <a:spLocks/>
          </p:cNvSpPr>
          <p:nvPr userDrawn="1"/>
        </p:nvSpPr>
        <p:spPr>
          <a:xfrm>
            <a:off x="6180520" y="3679063"/>
            <a:ext cx="5505044" cy="2267712"/>
          </a:xfrm>
          <a:prstGeom prst="roundRect">
            <a:avLst>
              <a:gd name="adj" fmla="val 5071"/>
            </a:avLst>
          </a:prstGeom>
          <a:solidFill>
            <a:srgbClr val="FFFFFF"/>
          </a:solidFill>
        </p:spPr>
        <p:txBody>
          <a:bodyPr lIns="182880" tIns="91440" rIns="182880" rtlCol="0">
            <a:normAutofit/>
          </a:bodyPr>
          <a:lstStyle>
            <a:lvl1pPr marL="0" indent="0" algn="l" rtl="0" eaLnBrk="1" fontAlgn="base" hangingPunct="1">
              <a:spcBef>
                <a:spcPct val="0"/>
              </a:spcBef>
              <a:spcAft>
                <a:spcPts val="800"/>
              </a:spcAft>
              <a:buFont typeface="Arial" charset="0"/>
              <a:defRPr sz="1200" b="0" kern="1200">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1000"/>
              </a:spcAft>
            </a:pPr>
            <a:endParaRPr lang="en-US" sz="1600" dirty="0">
              <a:solidFill>
                <a:srgbClr val="666666"/>
              </a:solidFill>
              <a:ea typeface="Calibri"/>
              <a:cs typeface="Calibri"/>
            </a:endParaRPr>
          </a:p>
        </p:txBody>
      </p:sp>
      <p:sp>
        <p:nvSpPr>
          <p:cNvPr id="18" name="TextBox 1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3006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794"/>
            <a:ext cx="249506" cy="244506"/>
          </a:xfrm>
          <a:prstGeom prst="rect">
            <a:avLst/>
          </a:prstGeom>
        </p:spPr>
        <p:txBody>
          <a:bodyPr/>
          <a:lstStyle>
            <a:lvl1pPr>
              <a:defRPr sz="800" b="1">
                <a:solidFill>
                  <a:srgbClr val="666666"/>
                </a:solidFill>
              </a:defRPr>
            </a:lvl1pPr>
          </a:lstStyle>
          <a:p>
            <a:pPr algn="l">
              <a:defRPr/>
            </a:pPr>
            <a:fld id="{8074B6C9-7640-0346-9181-9D7622A30249}" type="slidenum">
              <a:rPr lang="en-US" smtClean="0"/>
              <a:pPr algn="l">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5" name="Text Placeholder 2"/>
          <p:cNvSpPr>
            <a:spLocks noGrp="1"/>
          </p:cNvSpPr>
          <p:nvPr>
            <p:ph type="body" sz="quarter" idx="23"/>
          </p:nvPr>
        </p:nvSpPr>
        <p:spPr>
          <a:xfrm>
            <a:off x="729720" y="1398588"/>
            <a:ext cx="10717975" cy="2023596"/>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sz="quarter" idx="25"/>
          </p:nvPr>
        </p:nvSpPr>
        <p:spPr>
          <a:xfrm>
            <a:off x="729721" y="3812803"/>
            <a:ext cx="4998588" cy="2022359"/>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p:cNvSpPr>
            <a:spLocks noGrp="1"/>
          </p:cNvSpPr>
          <p:nvPr>
            <p:ph type="body" sz="quarter" idx="26"/>
          </p:nvPr>
        </p:nvSpPr>
        <p:spPr>
          <a:xfrm>
            <a:off x="6449122" y="3812803"/>
            <a:ext cx="4998588" cy="2012835"/>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82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3"/>
            <a:ext cx="12179299" cy="6857713"/>
          </a:xfrm>
          <a:prstGeom prst="rect">
            <a:avLst/>
          </a:prstGeom>
        </p:spPr>
      </p:pic>
      <p:sp>
        <p:nvSpPr>
          <p:cNvPr id="10" name="TextBox 9"/>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249312"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2" name="Title 1"/>
          <p:cNvSpPr>
            <a:spLocks noGrp="1"/>
          </p:cNvSpPr>
          <p:nvPr>
            <p:ph type="title"/>
          </p:nvPr>
        </p:nvSpPr>
        <p:spPr>
          <a:xfrm>
            <a:off x="728663" y="1163013"/>
            <a:ext cx="7535686" cy="984442"/>
          </a:xfrm>
        </p:spPr>
        <p:txBody>
          <a:bodyPr/>
          <a:lstStyle>
            <a:lvl1pPr>
              <a:lnSpc>
                <a:spcPct val="100000"/>
              </a:lnSpc>
              <a:spcAft>
                <a:spcPts val="800"/>
              </a:spcAft>
              <a:defRPr sz="3000">
                <a:solidFill>
                  <a:schemeClr val="accent1"/>
                </a:solidFill>
                <a:latin typeface="+mj-lt"/>
              </a:defRPr>
            </a:lvl1pPr>
          </a:lstStyle>
          <a:p>
            <a:r>
              <a:rPr lang="en-US"/>
              <a:t>Click to edit Master title style</a:t>
            </a:r>
            <a:endParaRPr lang="en-US" dirty="0"/>
          </a:p>
        </p:txBody>
      </p:sp>
      <p:sp>
        <p:nvSpPr>
          <p:cNvPr id="12" name="Text Placeholder 8"/>
          <p:cNvSpPr>
            <a:spLocks noGrp="1"/>
          </p:cNvSpPr>
          <p:nvPr>
            <p:ph type="body" sz="quarter" idx="11"/>
          </p:nvPr>
        </p:nvSpPr>
        <p:spPr>
          <a:xfrm>
            <a:off x="728663" y="2165397"/>
            <a:ext cx="6305871" cy="757238"/>
          </a:xfrm>
        </p:spPr>
        <p:txBody>
          <a:bodyPr/>
          <a:lstStyle>
            <a:lvl1pPr>
              <a:defRPr sz="1800"/>
            </a:lvl1pPr>
          </a:lstStyle>
          <a:p>
            <a:pPr lvl="0"/>
            <a:r>
              <a:rPr lang="en-US"/>
              <a:t>Click to edit Master text styles</a:t>
            </a:r>
          </a:p>
        </p:txBody>
      </p:sp>
      <p:pic>
        <p:nvPicPr>
          <p:cNvPr id="9" name="Picture 8"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1431518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 Columns">
    <p:bg>
      <p:bgPr>
        <a:solidFill>
          <a:schemeClr val="bg2"/>
        </a:solidFill>
        <a:effectLst/>
      </p:bgPr>
    </p:bg>
    <p:spTree>
      <p:nvGrpSpPr>
        <p:cNvPr id="1" name=""/>
        <p:cNvGrpSpPr/>
        <p:nvPr/>
      </p:nvGrpSpPr>
      <p:grpSpPr>
        <a:xfrm>
          <a:off x="0" y="0"/>
          <a:ext cx="0" cy="0"/>
          <a:chOff x="0" y="0"/>
          <a:chExt cx="0" cy="0"/>
        </a:xfrm>
      </p:grpSpPr>
      <p:sp>
        <p:nvSpPr>
          <p:cNvPr id="9" name="Content Placeholder 5"/>
          <p:cNvSpPr txBox="1">
            <a:spLocks/>
          </p:cNvSpPr>
          <p:nvPr userDrawn="1"/>
        </p:nvSpPr>
        <p:spPr bwMode="auto">
          <a:xfrm>
            <a:off x="482097" y="1276351"/>
            <a:ext cx="3592894" cy="4670426"/>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1" name="Content Placeholder 5"/>
          <p:cNvSpPr txBox="1">
            <a:spLocks/>
          </p:cNvSpPr>
          <p:nvPr userDrawn="1"/>
        </p:nvSpPr>
        <p:spPr bwMode="auto">
          <a:xfrm>
            <a:off x="4287383" y="1276350"/>
            <a:ext cx="3592894" cy="4672013"/>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2" name="Content Placeholder 5"/>
          <p:cNvSpPr txBox="1">
            <a:spLocks/>
          </p:cNvSpPr>
          <p:nvPr userDrawn="1"/>
        </p:nvSpPr>
        <p:spPr bwMode="auto">
          <a:xfrm>
            <a:off x="8092670" y="1276351"/>
            <a:ext cx="3592894" cy="4672744"/>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9" name="TextBox 18"/>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0943"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5" y="396875"/>
            <a:ext cx="10661116" cy="786384"/>
          </a:xfrm>
        </p:spPr>
        <p:txBody>
          <a:bodyPr/>
          <a:lstStyle/>
          <a:p>
            <a:r>
              <a:rPr lang="en-US"/>
              <a:t>Click to edit Master title style</a:t>
            </a:r>
            <a:endParaRPr lang="en-US" dirty="0"/>
          </a:p>
        </p:txBody>
      </p:sp>
      <p:sp>
        <p:nvSpPr>
          <p:cNvPr id="15" name="Text Placeholder 2"/>
          <p:cNvSpPr>
            <a:spLocks noGrp="1"/>
          </p:cNvSpPr>
          <p:nvPr>
            <p:ph type="body" sz="quarter" idx="23"/>
          </p:nvPr>
        </p:nvSpPr>
        <p:spPr>
          <a:xfrm>
            <a:off x="730550" y="1398588"/>
            <a:ext cx="3124819" cy="4345858"/>
          </a:xfrm>
        </p:spPr>
        <p:txBody>
          <a:bodyPr/>
          <a:lstStyle>
            <a:lvl1pPr>
              <a:defRPr sz="2000">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sz="quarter" idx="24"/>
          </p:nvPr>
        </p:nvSpPr>
        <p:spPr>
          <a:xfrm>
            <a:off x="4530353" y="1395413"/>
            <a:ext cx="3124819" cy="43458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sz="quarter" idx="25"/>
          </p:nvPr>
        </p:nvSpPr>
        <p:spPr>
          <a:xfrm>
            <a:off x="8318648" y="1395413"/>
            <a:ext cx="3124819" cy="43458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845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3 Columns Progression Opt 1">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097" y="1277938"/>
            <a:ext cx="3592894" cy="4668837"/>
            <a:chOff x="482097" y="1277938"/>
            <a:chExt cx="3592894" cy="4668837"/>
          </a:xfrm>
        </p:grpSpPr>
        <p:sp>
          <p:nvSpPr>
            <p:cNvPr id="22" name="Content Placeholder 5"/>
            <p:cNvSpPr txBox="1">
              <a:spLocks/>
            </p:cNvSpPr>
            <p:nvPr userDrawn="1"/>
          </p:nvSpPr>
          <p:spPr bwMode="auto">
            <a:xfrm>
              <a:off x="482097" y="1277939"/>
              <a:ext cx="3592894" cy="4668836"/>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9" name="Round Same Side Corner Rectangle 8"/>
            <p:cNvSpPr/>
            <p:nvPr userDrawn="1"/>
          </p:nvSpPr>
          <p:spPr>
            <a:xfrm>
              <a:off x="482097" y="1277938"/>
              <a:ext cx="3592894"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4282378" y="1281113"/>
            <a:ext cx="3600544" cy="4665662"/>
            <a:chOff x="4282378" y="1281113"/>
            <a:chExt cx="3600544" cy="4665662"/>
          </a:xfrm>
        </p:grpSpPr>
        <p:sp>
          <p:nvSpPr>
            <p:cNvPr id="21" name="Content Placeholder 5"/>
            <p:cNvSpPr txBox="1">
              <a:spLocks/>
            </p:cNvSpPr>
            <p:nvPr userDrawn="1"/>
          </p:nvSpPr>
          <p:spPr bwMode="auto">
            <a:xfrm>
              <a:off x="4282378" y="1281115"/>
              <a:ext cx="3592894" cy="4665660"/>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1" name="Round Same Side Corner Rectangle 10"/>
            <p:cNvSpPr/>
            <p:nvPr userDrawn="1"/>
          </p:nvSpPr>
          <p:spPr>
            <a:xfrm>
              <a:off x="4290028" y="1281113"/>
              <a:ext cx="3592894"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8092670" y="1281113"/>
            <a:ext cx="3592894" cy="4665661"/>
            <a:chOff x="8092670" y="1281113"/>
            <a:chExt cx="3592894" cy="4665661"/>
          </a:xfrm>
        </p:grpSpPr>
        <p:sp>
          <p:nvSpPr>
            <p:cNvPr id="18" name="Content Placeholder 5"/>
            <p:cNvSpPr txBox="1">
              <a:spLocks/>
            </p:cNvSpPr>
            <p:nvPr userDrawn="1"/>
          </p:nvSpPr>
          <p:spPr bwMode="auto">
            <a:xfrm>
              <a:off x="8092670" y="1283555"/>
              <a:ext cx="3592894" cy="4663219"/>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2" name="Round Same Side Corner Rectangle 11"/>
            <p:cNvSpPr/>
            <p:nvPr userDrawn="1"/>
          </p:nvSpPr>
          <p:spPr>
            <a:xfrm>
              <a:off x="8092670" y="1281113"/>
              <a:ext cx="3592894"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3868340" y="3319733"/>
            <a:ext cx="624114" cy="624114"/>
            <a:chOff x="3865165" y="3319733"/>
            <a:chExt cx="624114" cy="624114"/>
          </a:xfrm>
        </p:grpSpPr>
        <p:sp>
          <p:nvSpPr>
            <p:cNvPr id="35" name="Oval 34"/>
            <p:cNvSpPr/>
            <p:nvPr/>
          </p:nvSpPr>
          <p:spPr>
            <a:xfrm>
              <a:off x="3865165" y="3319733"/>
              <a:ext cx="624114" cy="62411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0330" y="3405936"/>
              <a:ext cx="448795" cy="464823"/>
            </a:xfrm>
            <a:prstGeom prst="rect">
              <a:avLst/>
            </a:prstGeom>
          </p:spPr>
        </p:pic>
      </p:grpSp>
      <p:grpSp>
        <p:nvGrpSpPr>
          <p:cNvPr id="6" name="Group 5"/>
          <p:cNvGrpSpPr/>
          <p:nvPr userDrawn="1"/>
        </p:nvGrpSpPr>
        <p:grpSpPr>
          <a:xfrm>
            <a:off x="7680722" y="3319733"/>
            <a:ext cx="624114" cy="624114"/>
            <a:chOff x="7680722" y="3319733"/>
            <a:chExt cx="624114" cy="624114"/>
          </a:xfrm>
        </p:grpSpPr>
        <p:sp>
          <p:nvSpPr>
            <p:cNvPr id="38" name="Oval 37"/>
            <p:cNvSpPr/>
            <p:nvPr/>
          </p:nvSpPr>
          <p:spPr>
            <a:xfrm>
              <a:off x="7680722" y="3319733"/>
              <a:ext cx="624114" cy="62411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 name="Picture 39"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0330" y="3405936"/>
              <a:ext cx="448795" cy="464823"/>
            </a:xfrm>
            <a:prstGeom prst="rect">
              <a:avLst/>
            </a:prstGeom>
          </p:spPr>
        </p:pic>
      </p:grpSp>
      <p:sp>
        <p:nvSpPr>
          <p:cNvPr id="30" name="TextBox 2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6" y="6455664"/>
            <a:ext cx="527913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8" y="6346794"/>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userDrawn="1">
            <p:ph type="title"/>
          </p:nvPr>
        </p:nvSpPr>
        <p:spPr>
          <a:xfrm>
            <a:off x="731371" y="396875"/>
            <a:ext cx="10716092" cy="786384"/>
          </a:xfrm>
        </p:spPr>
        <p:txBody>
          <a:bodyPr/>
          <a:lstStyle/>
          <a:p>
            <a:r>
              <a:rPr lang="en-US"/>
              <a:t>Click to edit Master title style</a:t>
            </a:r>
            <a:endParaRPr lang="en-US" dirty="0"/>
          </a:p>
        </p:txBody>
      </p:sp>
      <p:sp>
        <p:nvSpPr>
          <p:cNvPr id="32" name="Text Placeholder 2"/>
          <p:cNvSpPr>
            <a:spLocks noGrp="1"/>
          </p:cNvSpPr>
          <p:nvPr userDrawn="1">
            <p:ph type="body" sz="quarter" idx="26"/>
          </p:nvPr>
        </p:nvSpPr>
        <p:spPr>
          <a:xfrm>
            <a:off x="728663" y="1545336"/>
            <a:ext cx="2889287" cy="4256402"/>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p:cNvSpPr>
            <a:spLocks noGrp="1"/>
          </p:cNvSpPr>
          <p:nvPr userDrawn="1">
            <p:ph type="body" sz="quarter" idx="24"/>
          </p:nvPr>
        </p:nvSpPr>
        <p:spPr>
          <a:xfrm>
            <a:off x="4633128" y="1545336"/>
            <a:ext cx="2889287" cy="4256402"/>
          </a:xfrm>
        </p:spPr>
        <p:txBody>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userDrawn="1">
            <p:ph type="body" sz="quarter" idx="25"/>
          </p:nvPr>
        </p:nvSpPr>
        <p:spPr>
          <a:xfrm>
            <a:off x="8554181" y="1545336"/>
            <a:ext cx="2889287" cy="4256402"/>
          </a:xfrm>
        </p:spPr>
        <p:txBody>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14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3 Columns Progression Opt 2">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097" y="1277938"/>
            <a:ext cx="3592894" cy="4668837"/>
            <a:chOff x="482097" y="1277938"/>
            <a:chExt cx="3592894" cy="4668837"/>
          </a:xfrm>
        </p:grpSpPr>
        <p:sp>
          <p:nvSpPr>
            <p:cNvPr id="26" name="Content Placeholder 5"/>
            <p:cNvSpPr txBox="1">
              <a:spLocks/>
            </p:cNvSpPr>
            <p:nvPr userDrawn="1"/>
          </p:nvSpPr>
          <p:spPr bwMode="auto">
            <a:xfrm>
              <a:off x="482097" y="1283556"/>
              <a:ext cx="3592894" cy="4663219"/>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2" name="Round Same Side Corner Rectangle 31"/>
            <p:cNvSpPr/>
            <p:nvPr userDrawn="1"/>
          </p:nvSpPr>
          <p:spPr>
            <a:xfrm>
              <a:off x="482097" y="1277938"/>
              <a:ext cx="3592894"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293203" y="1281113"/>
            <a:ext cx="3592894" cy="4665662"/>
            <a:chOff x="4293203" y="1281113"/>
            <a:chExt cx="3592894" cy="4665662"/>
          </a:xfrm>
        </p:grpSpPr>
        <p:sp>
          <p:nvSpPr>
            <p:cNvPr id="25" name="Content Placeholder 5"/>
            <p:cNvSpPr txBox="1">
              <a:spLocks/>
            </p:cNvSpPr>
            <p:nvPr userDrawn="1"/>
          </p:nvSpPr>
          <p:spPr bwMode="auto">
            <a:xfrm>
              <a:off x="4293203" y="1281114"/>
              <a:ext cx="3592894" cy="4665661"/>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4" name="Round Same Side Corner Rectangle 33"/>
            <p:cNvSpPr/>
            <p:nvPr userDrawn="1"/>
          </p:nvSpPr>
          <p:spPr>
            <a:xfrm>
              <a:off x="4293203" y="1281113"/>
              <a:ext cx="3592894"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8092670" y="1281113"/>
            <a:ext cx="3592894" cy="4665662"/>
            <a:chOff x="8092670" y="1281113"/>
            <a:chExt cx="3592894" cy="4665662"/>
          </a:xfrm>
        </p:grpSpPr>
        <p:sp>
          <p:nvSpPr>
            <p:cNvPr id="24" name="Content Placeholder 5"/>
            <p:cNvSpPr txBox="1">
              <a:spLocks/>
            </p:cNvSpPr>
            <p:nvPr userDrawn="1"/>
          </p:nvSpPr>
          <p:spPr bwMode="auto">
            <a:xfrm>
              <a:off x="8092670" y="1281114"/>
              <a:ext cx="3592894" cy="4665661"/>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3" name="Round Same Side Corner Rectangle 32"/>
            <p:cNvSpPr/>
            <p:nvPr userDrawn="1"/>
          </p:nvSpPr>
          <p:spPr>
            <a:xfrm>
              <a:off x="8092670" y="1281113"/>
              <a:ext cx="3592894"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5" name="TextBox 3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3006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795"/>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42190" y="395288"/>
            <a:ext cx="10716092" cy="786384"/>
          </a:xfrm>
        </p:spPr>
        <p:txBody>
          <a:bodyPr/>
          <a:lstStyle/>
          <a:p>
            <a:r>
              <a:rPr lang="en-US"/>
              <a:t>Click to edit Master title style</a:t>
            </a:r>
            <a:endParaRPr lang="en-US" dirty="0"/>
          </a:p>
        </p:txBody>
      </p:sp>
      <p:sp>
        <p:nvSpPr>
          <p:cNvPr id="28" name="Text Placeholder 2"/>
          <p:cNvSpPr>
            <a:spLocks noGrp="1"/>
          </p:cNvSpPr>
          <p:nvPr>
            <p:ph type="body" sz="quarter" idx="26"/>
          </p:nvPr>
        </p:nvSpPr>
        <p:spPr>
          <a:xfrm>
            <a:off x="728663" y="1545336"/>
            <a:ext cx="2889287" cy="4261104"/>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p:cNvSpPr>
            <a:spLocks noGrp="1"/>
          </p:cNvSpPr>
          <p:nvPr>
            <p:ph type="body" sz="quarter" idx="24"/>
          </p:nvPr>
        </p:nvSpPr>
        <p:spPr>
          <a:xfrm>
            <a:off x="4639641" y="1545336"/>
            <a:ext cx="2889287" cy="4261104"/>
          </a:xfrm>
        </p:spPr>
        <p:txBody>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
          <p:cNvSpPr>
            <a:spLocks noGrp="1"/>
          </p:cNvSpPr>
          <p:nvPr>
            <p:ph type="body" sz="quarter" idx="25"/>
          </p:nvPr>
        </p:nvSpPr>
        <p:spPr>
          <a:xfrm>
            <a:off x="8557571" y="1545336"/>
            <a:ext cx="2889287" cy="4261104"/>
          </a:xfrm>
        </p:spPr>
        <p:txBody>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3875225" y="3319733"/>
            <a:ext cx="624114" cy="624114"/>
            <a:chOff x="3878400" y="3319733"/>
            <a:chExt cx="624114" cy="624114"/>
          </a:xfrm>
        </p:grpSpPr>
        <p:sp>
          <p:nvSpPr>
            <p:cNvPr id="36" name="Oval 35"/>
            <p:cNvSpPr/>
            <p:nvPr/>
          </p:nvSpPr>
          <p:spPr>
            <a:xfrm>
              <a:off x="3878400" y="3319733"/>
              <a:ext cx="624114" cy="624114"/>
            </a:xfrm>
            <a:prstGeom prst="ellipse">
              <a:avLst/>
            </a:prstGeom>
            <a:solidFill>
              <a:schemeClr val="bg1"/>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4153" y="3401674"/>
              <a:ext cx="454022" cy="470236"/>
            </a:xfrm>
            <a:prstGeom prst="rect">
              <a:avLst/>
            </a:prstGeom>
          </p:spPr>
        </p:pic>
      </p:grpSp>
      <p:grpSp>
        <p:nvGrpSpPr>
          <p:cNvPr id="42" name="Group 41"/>
          <p:cNvGrpSpPr/>
          <p:nvPr userDrawn="1"/>
        </p:nvGrpSpPr>
        <p:grpSpPr>
          <a:xfrm>
            <a:off x="7678875" y="3319733"/>
            <a:ext cx="624114" cy="624114"/>
            <a:chOff x="3878400" y="3319733"/>
            <a:chExt cx="624114" cy="624114"/>
          </a:xfrm>
        </p:grpSpPr>
        <p:sp>
          <p:nvSpPr>
            <p:cNvPr id="43" name="Oval 42"/>
            <p:cNvSpPr/>
            <p:nvPr/>
          </p:nvSpPr>
          <p:spPr>
            <a:xfrm>
              <a:off x="3878400" y="3319733"/>
              <a:ext cx="624114" cy="624114"/>
            </a:xfrm>
            <a:prstGeom prst="ellipse">
              <a:avLst/>
            </a:prstGeom>
            <a:solidFill>
              <a:schemeClr val="bg1"/>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4153" y="3401674"/>
              <a:ext cx="454022" cy="470236"/>
            </a:xfrm>
            <a:prstGeom prst="rect">
              <a:avLst/>
            </a:prstGeom>
          </p:spPr>
        </p:pic>
      </p:grpSp>
    </p:spTree>
    <p:extLst>
      <p:ext uri="{BB962C8B-B14F-4D97-AF65-F5344CB8AC3E}">
        <p14:creationId xmlns:p14="http://schemas.microsoft.com/office/powerpoint/2010/main" val="2922728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Columns 2 Segments">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4849" y="1277938"/>
            <a:ext cx="3595026" cy="4670425"/>
            <a:chOff x="484849" y="1277938"/>
            <a:chExt cx="3595026" cy="4670425"/>
          </a:xfrm>
        </p:grpSpPr>
        <p:sp>
          <p:nvSpPr>
            <p:cNvPr id="26" name="Content Placeholder 5"/>
            <p:cNvSpPr txBox="1">
              <a:spLocks/>
            </p:cNvSpPr>
            <p:nvPr userDrawn="1"/>
          </p:nvSpPr>
          <p:spPr bwMode="auto">
            <a:xfrm>
              <a:off x="486958" y="1295526"/>
              <a:ext cx="3592893" cy="4652837"/>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9" name="Round Same Side Corner Rectangle 8"/>
            <p:cNvSpPr/>
            <p:nvPr userDrawn="1"/>
          </p:nvSpPr>
          <p:spPr>
            <a:xfrm>
              <a:off x="484849" y="1277938"/>
              <a:ext cx="3595026"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485688" y="4343569"/>
              <a:ext cx="3594187" cy="3006"/>
            </a:xfrm>
            <a:prstGeom prst="line">
              <a:avLst/>
            </a:prstGeom>
            <a:ln w="9525" cmpd="sng">
              <a:gradFill flip="none" rotWithShape="1">
                <a:gsLst>
                  <a:gs pos="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userDrawn="1"/>
        </p:nvGrpSpPr>
        <p:grpSpPr>
          <a:xfrm>
            <a:off x="4289425" y="1277938"/>
            <a:ext cx="3597275" cy="4670425"/>
            <a:chOff x="4289425" y="1277938"/>
            <a:chExt cx="3597275" cy="4670425"/>
          </a:xfrm>
        </p:grpSpPr>
        <p:sp>
          <p:nvSpPr>
            <p:cNvPr id="25" name="Content Placeholder 5"/>
            <p:cNvSpPr txBox="1">
              <a:spLocks/>
            </p:cNvSpPr>
            <p:nvPr userDrawn="1"/>
          </p:nvSpPr>
          <p:spPr bwMode="auto">
            <a:xfrm>
              <a:off x="4290343" y="1295526"/>
              <a:ext cx="3592894" cy="4652837"/>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1" name="Round Same Side Corner Rectangle 10"/>
            <p:cNvSpPr/>
            <p:nvPr userDrawn="1"/>
          </p:nvSpPr>
          <p:spPr>
            <a:xfrm>
              <a:off x="4289425" y="1277938"/>
              <a:ext cx="3594022"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userDrawn="1"/>
          </p:nvCxnSpPr>
          <p:spPr>
            <a:xfrm>
              <a:off x="4289757" y="4343569"/>
              <a:ext cx="3596943" cy="0"/>
            </a:xfrm>
            <a:prstGeom prst="line">
              <a:avLst/>
            </a:prstGeom>
            <a:ln w="9525" cmpd="sng">
              <a:gradFill flip="none" rotWithShape="1">
                <a:gsLst>
                  <a:gs pos="0">
                    <a:schemeClr val="accent5"/>
                  </a:gs>
                  <a:gs pos="10000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userDrawn="1"/>
        </p:nvGrpSpPr>
        <p:grpSpPr>
          <a:xfrm>
            <a:off x="8093032" y="1281114"/>
            <a:ext cx="3597318" cy="4665661"/>
            <a:chOff x="8093032" y="1281114"/>
            <a:chExt cx="3597318" cy="4665661"/>
          </a:xfrm>
        </p:grpSpPr>
        <p:sp>
          <p:nvSpPr>
            <p:cNvPr id="24" name="Content Placeholder 5"/>
            <p:cNvSpPr txBox="1">
              <a:spLocks/>
            </p:cNvSpPr>
            <p:nvPr userDrawn="1"/>
          </p:nvSpPr>
          <p:spPr bwMode="auto">
            <a:xfrm>
              <a:off x="8093730" y="1281114"/>
              <a:ext cx="3592894" cy="4665661"/>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2" name="Round Same Side Corner Rectangle 11"/>
            <p:cNvSpPr/>
            <p:nvPr userDrawn="1"/>
          </p:nvSpPr>
          <p:spPr>
            <a:xfrm>
              <a:off x="8093076" y="1281114"/>
              <a:ext cx="3593548"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Connector 21"/>
            <p:cNvCxnSpPr/>
            <p:nvPr userDrawn="1"/>
          </p:nvCxnSpPr>
          <p:spPr>
            <a:xfrm>
              <a:off x="8093032" y="4343570"/>
              <a:ext cx="3597318" cy="0"/>
            </a:xfrm>
            <a:prstGeom prst="line">
              <a:avLst/>
            </a:prstGeom>
            <a:ln w="9525" cmpd="sng">
              <a:gradFill flip="none" rotWithShape="1">
                <a:gsLst>
                  <a:gs pos="0">
                    <a:schemeClr val="accent3"/>
                  </a:gs>
                  <a:gs pos="100000">
                    <a:schemeClr val="accent4"/>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6" y="6455664"/>
            <a:ext cx="5245715"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7" y="6345936"/>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userDrawn="1">
            <p:ph type="title"/>
          </p:nvPr>
        </p:nvSpPr>
        <p:spPr>
          <a:xfrm>
            <a:off x="731371" y="396875"/>
            <a:ext cx="10716092" cy="786384"/>
          </a:xfrm>
        </p:spPr>
        <p:txBody>
          <a:bodyPr/>
          <a:lstStyle/>
          <a:p>
            <a:r>
              <a:rPr lang="en-US"/>
              <a:t>Click to edit Master title style</a:t>
            </a:r>
            <a:endParaRPr lang="en-US" dirty="0"/>
          </a:p>
        </p:txBody>
      </p:sp>
      <p:sp>
        <p:nvSpPr>
          <p:cNvPr id="16" name="Text Placeholder 2"/>
          <p:cNvSpPr>
            <a:spLocks noGrp="1"/>
          </p:cNvSpPr>
          <p:nvPr userDrawn="1">
            <p:ph type="body" sz="quarter" idx="23"/>
          </p:nvPr>
        </p:nvSpPr>
        <p:spPr>
          <a:xfrm>
            <a:off x="729065" y="1545336"/>
            <a:ext cx="3124819" cy="264224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userDrawn="1">
            <p:ph type="body" sz="quarter" idx="24"/>
          </p:nvPr>
        </p:nvSpPr>
        <p:spPr>
          <a:xfrm>
            <a:off x="4531431" y="1545336"/>
            <a:ext cx="3124819" cy="2642248"/>
          </a:xfrm>
        </p:spPr>
        <p:txBody>
          <a:bodyPr/>
          <a:lstStyle>
            <a:lvl1pPr>
              <a:defRPr>
                <a:solidFill>
                  <a:srgbClr val="0070C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userDrawn="1">
            <p:ph type="body" sz="quarter" idx="25"/>
          </p:nvPr>
        </p:nvSpPr>
        <p:spPr>
          <a:xfrm>
            <a:off x="8320763" y="1545336"/>
            <a:ext cx="3124819" cy="2642248"/>
          </a:xfrm>
        </p:spPr>
        <p:txBody>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userDrawn="1">
            <p:ph type="body" sz="quarter" idx="26"/>
          </p:nvPr>
        </p:nvSpPr>
        <p:spPr>
          <a:xfrm>
            <a:off x="736463" y="4441041"/>
            <a:ext cx="3125175" cy="1369983"/>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p:cNvSpPr>
            <a:spLocks noGrp="1"/>
          </p:cNvSpPr>
          <p:nvPr userDrawn="1">
            <p:ph type="body" sz="quarter" idx="27"/>
          </p:nvPr>
        </p:nvSpPr>
        <p:spPr>
          <a:xfrm>
            <a:off x="4530023" y="4455655"/>
            <a:ext cx="3125175" cy="1369983"/>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userDrawn="1">
            <p:ph type="body" sz="quarter" idx="28"/>
          </p:nvPr>
        </p:nvSpPr>
        <p:spPr>
          <a:xfrm>
            <a:off x="8322020" y="4455655"/>
            <a:ext cx="3125175" cy="1369983"/>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2276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3 Columns + Images">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4848" y="1277046"/>
            <a:ext cx="3592894" cy="3004102"/>
            <a:chOff x="484848" y="1277046"/>
            <a:chExt cx="3592894" cy="3004102"/>
          </a:xfrm>
        </p:grpSpPr>
        <p:sp>
          <p:nvSpPr>
            <p:cNvPr id="17" name="Content Placeholder 5"/>
            <p:cNvSpPr txBox="1">
              <a:spLocks/>
            </p:cNvSpPr>
            <p:nvPr userDrawn="1"/>
          </p:nvSpPr>
          <p:spPr bwMode="auto">
            <a:xfrm>
              <a:off x="484848" y="1291753"/>
              <a:ext cx="3592894" cy="2989395"/>
            </a:xfrm>
            <a:prstGeom prst="roundRect">
              <a:avLst>
                <a:gd name="adj" fmla="val 32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9" name="Round Same Side Corner Rectangle 8"/>
            <p:cNvSpPr/>
            <p:nvPr userDrawn="1"/>
          </p:nvSpPr>
          <p:spPr>
            <a:xfrm>
              <a:off x="484848" y="1277046"/>
              <a:ext cx="3592894"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4287470" y="1280221"/>
            <a:ext cx="3593964" cy="2999465"/>
            <a:chOff x="4287470" y="1280221"/>
            <a:chExt cx="3593964" cy="2999465"/>
          </a:xfrm>
        </p:grpSpPr>
        <p:sp>
          <p:nvSpPr>
            <p:cNvPr id="16" name="Content Placeholder 5"/>
            <p:cNvSpPr txBox="1">
              <a:spLocks/>
            </p:cNvSpPr>
            <p:nvPr userDrawn="1"/>
          </p:nvSpPr>
          <p:spPr bwMode="auto">
            <a:xfrm>
              <a:off x="4288540" y="1290291"/>
              <a:ext cx="3592894" cy="2989395"/>
            </a:xfrm>
            <a:prstGeom prst="roundRect">
              <a:avLst>
                <a:gd name="adj" fmla="val 375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1" name="Round Same Side Corner Rectangle 10"/>
            <p:cNvSpPr/>
            <p:nvPr userDrawn="1"/>
          </p:nvSpPr>
          <p:spPr>
            <a:xfrm>
              <a:off x="4287470" y="1280221"/>
              <a:ext cx="3592894"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8092232" y="1280221"/>
            <a:ext cx="3592894" cy="3000928"/>
            <a:chOff x="8092232" y="1280221"/>
            <a:chExt cx="3592894" cy="3000928"/>
          </a:xfrm>
        </p:grpSpPr>
        <p:sp>
          <p:nvSpPr>
            <p:cNvPr id="15" name="Content Placeholder 5"/>
            <p:cNvSpPr txBox="1">
              <a:spLocks/>
            </p:cNvSpPr>
            <p:nvPr userDrawn="1"/>
          </p:nvSpPr>
          <p:spPr bwMode="auto">
            <a:xfrm>
              <a:off x="8092232" y="1282701"/>
              <a:ext cx="3592894" cy="2998448"/>
            </a:xfrm>
            <a:prstGeom prst="roundRect">
              <a:avLst>
                <a:gd name="adj" fmla="val 328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2" name="Round Same Side Corner Rectangle 11"/>
            <p:cNvSpPr/>
            <p:nvPr userDrawn="1"/>
          </p:nvSpPr>
          <p:spPr>
            <a:xfrm>
              <a:off x="8092232" y="1280221"/>
              <a:ext cx="3592894"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Box 2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7509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4"/>
            <a:ext cx="24950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29679" y="396875"/>
            <a:ext cx="10717784" cy="786384"/>
          </a:xfrm>
        </p:spPr>
        <p:txBody>
          <a:bodyPr/>
          <a:lstStyle/>
          <a:p>
            <a:r>
              <a:rPr lang="en-US"/>
              <a:t>Click to edit Master title style</a:t>
            </a:r>
            <a:endParaRPr lang="en-US" dirty="0"/>
          </a:p>
        </p:txBody>
      </p:sp>
      <p:sp>
        <p:nvSpPr>
          <p:cNvPr id="19" name="Text Placeholder 2"/>
          <p:cNvSpPr>
            <a:spLocks noGrp="1"/>
          </p:cNvSpPr>
          <p:nvPr>
            <p:ph type="body" sz="quarter" idx="24"/>
          </p:nvPr>
        </p:nvSpPr>
        <p:spPr>
          <a:xfrm>
            <a:off x="729065" y="1545336"/>
            <a:ext cx="3124819" cy="2595720"/>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p:cNvSpPr>
            <a:spLocks noGrp="1"/>
          </p:cNvSpPr>
          <p:nvPr>
            <p:ph type="body" sz="quarter" idx="25"/>
          </p:nvPr>
        </p:nvSpPr>
        <p:spPr>
          <a:xfrm>
            <a:off x="4532056" y="1545336"/>
            <a:ext cx="3124819" cy="2595720"/>
          </a:xfrm>
        </p:spPr>
        <p:txBody>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p:cNvSpPr>
            <a:spLocks noGrp="1"/>
          </p:cNvSpPr>
          <p:nvPr>
            <p:ph type="body" sz="quarter" idx="26"/>
          </p:nvPr>
        </p:nvSpPr>
        <p:spPr>
          <a:xfrm>
            <a:off x="8322826" y="1545336"/>
            <a:ext cx="3124819" cy="2595720"/>
          </a:xfrm>
        </p:spPr>
        <p:txBody>
          <a:bodyPr/>
          <a:lstStyle>
            <a:lvl1pP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3"/>
          <p:cNvSpPr>
            <a:spLocks noGrp="1"/>
          </p:cNvSpPr>
          <p:nvPr>
            <p:ph type="pic" sz="quarter" idx="21"/>
          </p:nvPr>
        </p:nvSpPr>
        <p:spPr>
          <a:xfrm>
            <a:off x="483172" y="4407411"/>
            <a:ext cx="3592895" cy="1539365"/>
          </a:xfrm>
          <a:prstGeom prst="roundRect">
            <a:avLst>
              <a:gd name="adj" fmla="val 6815"/>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22" name="Picture Placeholder 3"/>
          <p:cNvSpPr>
            <a:spLocks noGrp="1"/>
          </p:cNvSpPr>
          <p:nvPr>
            <p:ph type="pic" sz="quarter" idx="28"/>
          </p:nvPr>
        </p:nvSpPr>
        <p:spPr>
          <a:xfrm>
            <a:off x="4293393" y="4404236"/>
            <a:ext cx="3592895" cy="1539365"/>
          </a:xfrm>
          <a:prstGeom prst="roundRect">
            <a:avLst>
              <a:gd name="adj" fmla="val 7227"/>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8" name="Picture Placeholder 3"/>
          <p:cNvSpPr>
            <a:spLocks noGrp="1"/>
          </p:cNvSpPr>
          <p:nvPr>
            <p:ph type="pic" sz="quarter" idx="27"/>
          </p:nvPr>
        </p:nvSpPr>
        <p:spPr>
          <a:xfrm>
            <a:off x="8093730" y="4407411"/>
            <a:ext cx="3592895" cy="1539365"/>
          </a:xfrm>
          <a:prstGeom prst="roundRect">
            <a:avLst>
              <a:gd name="adj" fmla="val 7640"/>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38051619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4 Columns 4 Segments">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410137" y="1282826"/>
            <a:ext cx="2400093" cy="4665537"/>
            <a:chOff x="1410137" y="1282826"/>
            <a:chExt cx="2400093" cy="4665537"/>
          </a:xfrm>
        </p:grpSpPr>
        <p:sp>
          <p:nvSpPr>
            <p:cNvPr id="26" name="Content Placeholder 5"/>
            <p:cNvSpPr txBox="1">
              <a:spLocks/>
            </p:cNvSpPr>
            <p:nvPr userDrawn="1"/>
          </p:nvSpPr>
          <p:spPr bwMode="auto">
            <a:xfrm>
              <a:off x="1410137" y="1285874"/>
              <a:ext cx="2400090" cy="4662489"/>
            </a:xfrm>
            <a:prstGeom prst="roundRect">
              <a:avLst>
                <a:gd name="adj" fmla="val 4869"/>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3" name="Round Same Side Corner Rectangle 42"/>
            <p:cNvSpPr/>
            <p:nvPr userDrawn="1"/>
          </p:nvSpPr>
          <p:spPr>
            <a:xfrm>
              <a:off x="1410137" y="1282826"/>
              <a:ext cx="2400093"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 name="Straight Connector 50"/>
            <p:cNvCxnSpPr/>
            <p:nvPr userDrawn="1"/>
          </p:nvCxnSpPr>
          <p:spPr>
            <a:xfrm>
              <a:off x="1410137" y="2217760"/>
              <a:ext cx="2400092" cy="0"/>
            </a:xfrm>
            <a:prstGeom prst="line">
              <a:avLst/>
            </a:prstGeom>
            <a:ln w="9525" cmpd="sng">
              <a:gradFill flip="none" rotWithShape="1">
                <a:gsLst>
                  <a:gs pos="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1410137" y="3461857"/>
              <a:ext cx="2400092" cy="0"/>
            </a:xfrm>
            <a:prstGeom prst="line">
              <a:avLst/>
            </a:prstGeom>
            <a:ln w="9525" cmpd="sng">
              <a:gradFill flip="none" rotWithShape="1">
                <a:gsLst>
                  <a:gs pos="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1410137" y="4711436"/>
              <a:ext cx="2400092" cy="0"/>
            </a:xfrm>
            <a:prstGeom prst="line">
              <a:avLst/>
            </a:prstGeom>
            <a:ln w="9525" cmpd="sng">
              <a:gradFill flip="none" rotWithShape="1">
                <a:gsLst>
                  <a:gs pos="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userDrawn="1"/>
        </p:nvGrpSpPr>
        <p:grpSpPr>
          <a:xfrm>
            <a:off x="4034891" y="1282826"/>
            <a:ext cx="2403267" cy="4663949"/>
            <a:chOff x="4034891" y="1282826"/>
            <a:chExt cx="2403267" cy="4663949"/>
          </a:xfrm>
        </p:grpSpPr>
        <p:sp>
          <p:nvSpPr>
            <p:cNvPr id="27" name="Content Placeholder 5"/>
            <p:cNvSpPr txBox="1">
              <a:spLocks/>
            </p:cNvSpPr>
            <p:nvPr userDrawn="1"/>
          </p:nvSpPr>
          <p:spPr bwMode="auto">
            <a:xfrm>
              <a:off x="4034891" y="1286001"/>
              <a:ext cx="2400090" cy="4660774"/>
            </a:xfrm>
            <a:prstGeom prst="roundRect">
              <a:avLst>
                <a:gd name="adj" fmla="val 473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2" name="Round Same Side Corner Rectangle 41"/>
            <p:cNvSpPr/>
            <p:nvPr userDrawn="1"/>
          </p:nvSpPr>
          <p:spPr>
            <a:xfrm>
              <a:off x="4034891" y="1282826"/>
              <a:ext cx="2400093"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 name="Straight Connector 49"/>
            <p:cNvCxnSpPr/>
            <p:nvPr userDrawn="1"/>
          </p:nvCxnSpPr>
          <p:spPr>
            <a:xfrm>
              <a:off x="4038066" y="2212279"/>
              <a:ext cx="2400092" cy="0"/>
            </a:xfrm>
            <a:prstGeom prst="line">
              <a:avLst/>
            </a:prstGeom>
            <a:ln w="9525" cmpd="sng">
              <a:gradFill flip="none" rotWithShape="1">
                <a:gsLst>
                  <a:gs pos="0">
                    <a:schemeClr val="accent5"/>
                  </a:gs>
                  <a:gs pos="10000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a:off x="4034891" y="3461857"/>
              <a:ext cx="2400092" cy="0"/>
            </a:xfrm>
            <a:prstGeom prst="line">
              <a:avLst/>
            </a:prstGeom>
            <a:ln w="9525" cmpd="sng">
              <a:gradFill flip="none" rotWithShape="1">
                <a:gsLst>
                  <a:gs pos="0">
                    <a:schemeClr val="accent5"/>
                  </a:gs>
                  <a:gs pos="10000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a:off x="4034891" y="4711436"/>
              <a:ext cx="2400092" cy="0"/>
            </a:xfrm>
            <a:prstGeom prst="line">
              <a:avLst/>
            </a:prstGeom>
            <a:ln w="9525" cmpd="sng">
              <a:gradFill flip="none" rotWithShape="1">
                <a:gsLst>
                  <a:gs pos="0">
                    <a:schemeClr val="accent5"/>
                  </a:gs>
                  <a:gs pos="10000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6659645" y="1282826"/>
            <a:ext cx="2400096" cy="4663949"/>
            <a:chOff x="6659645" y="1282826"/>
            <a:chExt cx="2400096" cy="4663949"/>
          </a:xfrm>
        </p:grpSpPr>
        <p:sp>
          <p:nvSpPr>
            <p:cNvPr id="30" name="Content Placeholder 5"/>
            <p:cNvSpPr txBox="1">
              <a:spLocks/>
            </p:cNvSpPr>
            <p:nvPr userDrawn="1"/>
          </p:nvSpPr>
          <p:spPr bwMode="auto">
            <a:xfrm>
              <a:off x="6659645" y="1286001"/>
              <a:ext cx="2400091" cy="4660774"/>
            </a:xfrm>
            <a:prstGeom prst="roundRect">
              <a:avLst>
                <a:gd name="adj" fmla="val 464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2" name="Round Same Side Corner Rectangle 31"/>
            <p:cNvSpPr/>
            <p:nvPr userDrawn="1"/>
          </p:nvSpPr>
          <p:spPr>
            <a:xfrm>
              <a:off x="6659646" y="1282826"/>
              <a:ext cx="2400095"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p:cNvCxnSpPr/>
            <p:nvPr userDrawn="1"/>
          </p:nvCxnSpPr>
          <p:spPr>
            <a:xfrm>
              <a:off x="6659646" y="2212279"/>
              <a:ext cx="2400094" cy="0"/>
            </a:xfrm>
            <a:prstGeom prst="line">
              <a:avLst/>
            </a:prstGeom>
            <a:ln w="9525" cmpd="sng">
              <a:gradFill flip="none" rotWithShape="1">
                <a:gsLst>
                  <a:gs pos="0">
                    <a:schemeClr val="accent3"/>
                  </a:gs>
                  <a:gs pos="100000">
                    <a:schemeClr val="accent4"/>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6659646" y="3461857"/>
              <a:ext cx="2400094" cy="0"/>
            </a:xfrm>
            <a:prstGeom prst="line">
              <a:avLst/>
            </a:prstGeom>
            <a:ln w="9525" cmpd="sng">
              <a:gradFill flip="none" rotWithShape="1">
                <a:gsLst>
                  <a:gs pos="0">
                    <a:schemeClr val="accent3"/>
                  </a:gs>
                  <a:gs pos="100000">
                    <a:schemeClr val="accent4"/>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a:off x="6659646" y="4711436"/>
              <a:ext cx="2400094" cy="0"/>
            </a:xfrm>
            <a:prstGeom prst="line">
              <a:avLst/>
            </a:prstGeom>
            <a:ln w="9525" cmpd="sng">
              <a:gradFill flip="none" rotWithShape="1">
                <a:gsLst>
                  <a:gs pos="0">
                    <a:schemeClr val="accent3"/>
                  </a:gs>
                  <a:gs pos="100000">
                    <a:schemeClr val="accent4"/>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9284401" y="1282827"/>
            <a:ext cx="2400095" cy="4663948"/>
            <a:chOff x="9284401" y="1282827"/>
            <a:chExt cx="2400095" cy="4663948"/>
          </a:xfrm>
        </p:grpSpPr>
        <p:sp>
          <p:nvSpPr>
            <p:cNvPr id="29" name="Content Placeholder 5"/>
            <p:cNvSpPr txBox="1">
              <a:spLocks/>
            </p:cNvSpPr>
            <p:nvPr userDrawn="1"/>
          </p:nvSpPr>
          <p:spPr bwMode="auto">
            <a:xfrm>
              <a:off x="9284401" y="1287110"/>
              <a:ext cx="2400091" cy="4659665"/>
            </a:xfrm>
            <a:prstGeom prst="roundRect">
              <a:avLst>
                <a:gd name="adj" fmla="val 416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1" name="Round Same Side Corner Rectangle 30"/>
            <p:cNvSpPr/>
            <p:nvPr userDrawn="1"/>
          </p:nvSpPr>
          <p:spPr>
            <a:xfrm>
              <a:off x="9284401" y="1282827"/>
              <a:ext cx="2400095" cy="18288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 name="Straight Connector 47"/>
            <p:cNvCxnSpPr/>
            <p:nvPr userDrawn="1"/>
          </p:nvCxnSpPr>
          <p:spPr>
            <a:xfrm>
              <a:off x="9284401" y="2212280"/>
              <a:ext cx="2400095" cy="0"/>
            </a:xfrm>
            <a:prstGeom prst="line">
              <a:avLst/>
            </a:prstGeom>
            <a:ln w="9525" cmpd="sng">
              <a:gradFill flip="none" rotWithShape="1">
                <a:gsLst>
                  <a:gs pos="0">
                    <a:srgbClr val="81017E"/>
                  </a:gs>
                  <a:gs pos="100000">
                    <a:srgbClr val="DA008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284401" y="3461858"/>
              <a:ext cx="2400095" cy="0"/>
            </a:xfrm>
            <a:prstGeom prst="line">
              <a:avLst/>
            </a:prstGeom>
            <a:ln w="9525" cmpd="sng">
              <a:gradFill flip="none" rotWithShape="1">
                <a:gsLst>
                  <a:gs pos="0">
                    <a:srgbClr val="81017E"/>
                  </a:gs>
                  <a:gs pos="100000">
                    <a:srgbClr val="DA008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9284401" y="4711437"/>
              <a:ext cx="2400095" cy="0"/>
            </a:xfrm>
            <a:prstGeom prst="line">
              <a:avLst/>
            </a:prstGeom>
            <a:ln w="9525" cmpd="sng">
              <a:gradFill flip="none" rotWithShape="1">
                <a:gsLst>
                  <a:gs pos="0">
                    <a:srgbClr val="81017E"/>
                  </a:gs>
                  <a:gs pos="100000">
                    <a:srgbClr val="DA008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5" y="6455664"/>
            <a:ext cx="5252323"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6" y="6346810"/>
            <a:ext cx="24950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userDrawn="1">
            <p:ph type="title"/>
          </p:nvPr>
        </p:nvSpPr>
        <p:spPr>
          <a:xfrm>
            <a:off x="729679" y="396875"/>
            <a:ext cx="10717784" cy="786384"/>
          </a:xfrm>
        </p:spPr>
        <p:txBody>
          <a:bodyPr/>
          <a:lstStyle/>
          <a:p>
            <a:r>
              <a:rPr lang="en-US"/>
              <a:t>Click to edit Master title style</a:t>
            </a:r>
            <a:endParaRPr lang="en-US" dirty="0"/>
          </a:p>
        </p:txBody>
      </p:sp>
      <p:sp>
        <p:nvSpPr>
          <p:cNvPr id="4" name="Text Placeholder 3"/>
          <p:cNvSpPr>
            <a:spLocks noGrp="1"/>
          </p:cNvSpPr>
          <p:nvPr userDrawn="1">
            <p:ph type="body" sz="quarter" idx="22"/>
          </p:nvPr>
        </p:nvSpPr>
        <p:spPr>
          <a:xfrm>
            <a:off x="1412061" y="1495578"/>
            <a:ext cx="2390763" cy="660837"/>
          </a:xfrm>
        </p:spPr>
        <p:txBody>
          <a:bodyPr/>
          <a:lstStyle>
            <a:lvl1pPr marL="112713" indent="0">
              <a:defRPr sz="1800">
                <a:solidFill>
                  <a:schemeClr val="accent1"/>
                </a:solidFill>
              </a:defRPr>
            </a:lvl1pPr>
          </a:lstStyle>
          <a:p>
            <a:pPr lvl="0"/>
            <a:r>
              <a:rPr lang="en-US"/>
              <a:t>Click to edit Master text styles</a:t>
            </a:r>
          </a:p>
        </p:txBody>
      </p:sp>
      <p:sp>
        <p:nvSpPr>
          <p:cNvPr id="47" name="Text Placeholder 3"/>
          <p:cNvSpPr>
            <a:spLocks noGrp="1"/>
          </p:cNvSpPr>
          <p:nvPr userDrawn="1">
            <p:ph type="body" sz="quarter" idx="23"/>
          </p:nvPr>
        </p:nvSpPr>
        <p:spPr>
          <a:xfrm>
            <a:off x="4041241" y="1495578"/>
            <a:ext cx="2388001" cy="649868"/>
          </a:xfrm>
        </p:spPr>
        <p:txBody>
          <a:bodyPr/>
          <a:lstStyle>
            <a:lvl1pPr marL="112713" indent="0">
              <a:defRPr sz="1800">
                <a:solidFill>
                  <a:schemeClr val="accent5"/>
                </a:solidFill>
              </a:defRPr>
            </a:lvl1pPr>
          </a:lstStyle>
          <a:p>
            <a:pPr lvl="0"/>
            <a:r>
              <a:rPr lang="en-US"/>
              <a:t>Click to edit Master text styles</a:t>
            </a:r>
          </a:p>
        </p:txBody>
      </p:sp>
      <p:sp>
        <p:nvSpPr>
          <p:cNvPr id="60" name="Text Placeholder 3"/>
          <p:cNvSpPr>
            <a:spLocks noGrp="1"/>
          </p:cNvSpPr>
          <p:nvPr userDrawn="1">
            <p:ph type="body" sz="quarter" idx="24"/>
          </p:nvPr>
        </p:nvSpPr>
        <p:spPr>
          <a:xfrm>
            <a:off x="6664652" y="1495578"/>
            <a:ext cx="2391958" cy="662394"/>
          </a:xfrm>
        </p:spPr>
        <p:txBody>
          <a:bodyPr/>
          <a:lstStyle>
            <a:lvl1pPr marL="112713" indent="0">
              <a:defRPr sz="1800">
                <a:solidFill>
                  <a:schemeClr val="accent3"/>
                </a:solidFill>
              </a:defRPr>
            </a:lvl1pPr>
          </a:lstStyle>
          <a:p>
            <a:pPr lvl="0"/>
            <a:r>
              <a:rPr lang="en-US"/>
              <a:t>Click to edit Master text styles</a:t>
            </a:r>
          </a:p>
        </p:txBody>
      </p:sp>
      <p:sp>
        <p:nvSpPr>
          <p:cNvPr id="61" name="Text Placeholder 3"/>
          <p:cNvSpPr>
            <a:spLocks noGrp="1"/>
          </p:cNvSpPr>
          <p:nvPr userDrawn="1">
            <p:ph type="body" sz="quarter" idx="25"/>
          </p:nvPr>
        </p:nvSpPr>
        <p:spPr>
          <a:xfrm>
            <a:off x="9285526" y="1488362"/>
            <a:ext cx="2387958" cy="660306"/>
          </a:xfrm>
        </p:spPr>
        <p:txBody>
          <a:bodyPr/>
          <a:lstStyle>
            <a:lvl1pPr marL="112713" indent="0">
              <a:defRPr sz="1800">
                <a:solidFill>
                  <a:srgbClr val="81017E"/>
                </a:solidFill>
              </a:defRPr>
            </a:lvl1pPr>
          </a:lstStyle>
          <a:p>
            <a:pPr lvl="0"/>
            <a:r>
              <a:rPr lang="en-US"/>
              <a:t>Click to edit Master text styles</a:t>
            </a:r>
          </a:p>
        </p:txBody>
      </p:sp>
      <p:sp>
        <p:nvSpPr>
          <p:cNvPr id="64" name="Text Placeholder 5"/>
          <p:cNvSpPr>
            <a:spLocks noGrp="1"/>
          </p:cNvSpPr>
          <p:nvPr userDrawn="1">
            <p:ph type="body" sz="quarter" idx="27"/>
          </p:nvPr>
        </p:nvSpPr>
        <p:spPr>
          <a:xfrm>
            <a:off x="328640" y="2445039"/>
            <a:ext cx="1000141" cy="762000"/>
          </a:xfrm>
        </p:spPr>
        <p:txBody>
          <a:bodyPr/>
          <a:lstStyle>
            <a:lvl1pPr>
              <a:defRPr sz="1400" b="1" i="1"/>
            </a:lvl1pPr>
          </a:lstStyle>
          <a:p>
            <a:pPr lvl="0"/>
            <a:r>
              <a:rPr lang="en-US"/>
              <a:t>Click to edit Master text styles</a:t>
            </a:r>
          </a:p>
        </p:txBody>
      </p:sp>
      <p:sp>
        <p:nvSpPr>
          <p:cNvPr id="3" name="Text Placeholder 2"/>
          <p:cNvSpPr>
            <a:spLocks noGrp="1"/>
          </p:cNvSpPr>
          <p:nvPr userDrawn="1">
            <p:ph type="body" sz="quarter" idx="10"/>
          </p:nvPr>
        </p:nvSpPr>
        <p:spPr>
          <a:xfrm>
            <a:off x="1412061" y="2327565"/>
            <a:ext cx="2390644"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46" name="Text Placeholder 2"/>
          <p:cNvSpPr>
            <a:spLocks noGrp="1"/>
          </p:cNvSpPr>
          <p:nvPr userDrawn="1">
            <p:ph type="body" sz="quarter" idx="29"/>
          </p:nvPr>
        </p:nvSpPr>
        <p:spPr>
          <a:xfrm>
            <a:off x="4041241" y="2327565"/>
            <a:ext cx="2395216"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2" name="Text Placeholder 2"/>
          <p:cNvSpPr>
            <a:spLocks noGrp="1"/>
          </p:cNvSpPr>
          <p:nvPr userDrawn="1">
            <p:ph type="body" sz="quarter" idx="30"/>
          </p:nvPr>
        </p:nvSpPr>
        <p:spPr>
          <a:xfrm>
            <a:off x="6664652" y="2327565"/>
            <a:ext cx="2391126"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3" name="Text Placeholder 2"/>
          <p:cNvSpPr>
            <a:spLocks noGrp="1"/>
          </p:cNvSpPr>
          <p:nvPr userDrawn="1">
            <p:ph type="body" sz="quarter" idx="31"/>
          </p:nvPr>
        </p:nvSpPr>
        <p:spPr>
          <a:xfrm>
            <a:off x="9285526" y="2320349"/>
            <a:ext cx="2389448"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userDrawn="1">
            <p:ph type="body" sz="quarter" idx="26"/>
          </p:nvPr>
        </p:nvSpPr>
        <p:spPr>
          <a:xfrm>
            <a:off x="342543" y="3697831"/>
            <a:ext cx="1000141" cy="762000"/>
          </a:xfrm>
        </p:spPr>
        <p:txBody>
          <a:bodyPr/>
          <a:lstStyle>
            <a:lvl1pPr>
              <a:defRPr sz="1400" b="1" i="1"/>
            </a:lvl1pPr>
          </a:lstStyle>
          <a:p>
            <a:pPr lvl="0"/>
            <a:r>
              <a:rPr lang="en-US"/>
              <a:t>Click to edit Master text styles</a:t>
            </a:r>
          </a:p>
        </p:txBody>
      </p:sp>
      <p:sp>
        <p:nvSpPr>
          <p:cNvPr id="66" name="Text Placeholder 2"/>
          <p:cNvSpPr>
            <a:spLocks noGrp="1"/>
          </p:cNvSpPr>
          <p:nvPr userDrawn="1">
            <p:ph type="body" sz="quarter" idx="32"/>
          </p:nvPr>
        </p:nvSpPr>
        <p:spPr>
          <a:xfrm>
            <a:off x="1412061" y="3576620"/>
            <a:ext cx="2390644"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7" name="Text Placeholder 2"/>
          <p:cNvSpPr>
            <a:spLocks noGrp="1"/>
          </p:cNvSpPr>
          <p:nvPr userDrawn="1">
            <p:ph type="body" sz="quarter" idx="33"/>
          </p:nvPr>
        </p:nvSpPr>
        <p:spPr>
          <a:xfrm>
            <a:off x="4041241" y="3576620"/>
            <a:ext cx="2388001"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8" name="Text Placeholder 2"/>
          <p:cNvSpPr>
            <a:spLocks noGrp="1"/>
          </p:cNvSpPr>
          <p:nvPr userDrawn="1">
            <p:ph type="body" sz="quarter" idx="34"/>
          </p:nvPr>
        </p:nvSpPr>
        <p:spPr>
          <a:xfrm>
            <a:off x="6664652" y="3576620"/>
            <a:ext cx="2398342"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9" name="Text Placeholder 2"/>
          <p:cNvSpPr>
            <a:spLocks noGrp="1"/>
          </p:cNvSpPr>
          <p:nvPr userDrawn="1">
            <p:ph type="body" sz="quarter" idx="35"/>
          </p:nvPr>
        </p:nvSpPr>
        <p:spPr>
          <a:xfrm>
            <a:off x="9285526" y="3569404"/>
            <a:ext cx="2389448"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5" name="Text Placeholder 5"/>
          <p:cNvSpPr>
            <a:spLocks noGrp="1"/>
          </p:cNvSpPr>
          <p:nvPr userDrawn="1">
            <p:ph type="body" sz="quarter" idx="28"/>
          </p:nvPr>
        </p:nvSpPr>
        <p:spPr>
          <a:xfrm>
            <a:off x="342543" y="4988009"/>
            <a:ext cx="1000141" cy="762000"/>
          </a:xfrm>
        </p:spPr>
        <p:txBody>
          <a:bodyPr/>
          <a:lstStyle>
            <a:lvl1pPr>
              <a:defRPr sz="1400" b="1" i="1"/>
            </a:lvl1pPr>
          </a:lstStyle>
          <a:p>
            <a:pPr lvl="0"/>
            <a:r>
              <a:rPr lang="en-US"/>
              <a:t>Click to edit Master text styles</a:t>
            </a:r>
          </a:p>
        </p:txBody>
      </p:sp>
      <p:sp>
        <p:nvSpPr>
          <p:cNvPr id="70" name="Text Placeholder 2"/>
          <p:cNvSpPr>
            <a:spLocks noGrp="1"/>
          </p:cNvSpPr>
          <p:nvPr userDrawn="1">
            <p:ph type="body" sz="quarter" idx="36"/>
          </p:nvPr>
        </p:nvSpPr>
        <p:spPr>
          <a:xfrm>
            <a:off x="1412061" y="4825677"/>
            <a:ext cx="2397860"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71" name="Text Placeholder 2"/>
          <p:cNvSpPr>
            <a:spLocks noGrp="1"/>
          </p:cNvSpPr>
          <p:nvPr userDrawn="1">
            <p:ph type="body" sz="quarter" idx="37"/>
          </p:nvPr>
        </p:nvSpPr>
        <p:spPr>
          <a:xfrm>
            <a:off x="4041241" y="4825677"/>
            <a:ext cx="2395216"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72" name="Text Placeholder 2"/>
          <p:cNvSpPr>
            <a:spLocks noGrp="1"/>
          </p:cNvSpPr>
          <p:nvPr userDrawn="1">
            <p:ph type="body" sz="quarter" idx="38"/>
          </p:nvPr>
        </p:nvSpPr>
        <p:spPr>
          <a:xfrm>
            <a:off x="6664652" y="4825677"/>
            <a:ext cx="2391126"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73" name="Text Placeholder 2"/>
          <p:cNvSpPr>
            <a:spLocks noGrp="1"/>
          </p:cNvSpPr>
          <p:nvPr userDrawn="1">
            <p:ph type="body" sz="quarter" idx="39"/>
          </p:nvPr>
        </p:nvSpPr>
        <p:spPr>
          <a:xfrm>
            <a:off x="9285526" y="4818461"/>
            <a:ext cx="2389448" cy="1011381"/>
          </a:xfrm>
        </p:spPr>
        <p:txBody>
          <a:bodyPr/>
          <a:lstStyle>
            <a:lvl1pPr marL="111125" indent="0">
              <a:spcAft>
                <a:spcPts val="400"/>
              </a:spcAft>
              <a:defRPr sz="1400"/>
            </a:lvl1pPr>
            <a:lvl2pPr marL="109728">
              <a:spcAft>
                <a:spcPts val="400"/>
              </a:spcAft>
              <a:defRPr sz="1400"/>
            </a:lvl2pPr>
            <a:lvl3pPr marL="219456" indent="-109728">
              <a:spcAft>
                <a:spcPts val="400"/>
              </a:spcAft>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3818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4 Columns + Images">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2600" y="1279525"/>
            <a:ext cx="2667267" cy="2888313"/>
            <a:chOff x="485281" y="1279651"/>
            <a:chExt cx="2667267" cy="2888313"/>
          </a:xfrm>
        </p:grpSpPr>
        <p:sp>
          <p:nvSpPr>
            <p:cNvPr id="25" name="Content Placeholder 5"/>
            <p:cNvSpPr txBox="1">
              <a:spLocks/>
            </p:cNvSpPr>
            <p:nvPr userDrawn="1"/>
          </p:nvSpPr>
          <p:spPr bwMode="auto">
            <a:xfrm>
              <a:off x="485282" y="1295527"/>
              <a:ext cx="2667265" cy="2872437"/>
            </a:xfrm>
            <a:prstGeom prst="roundRect">
              <a:avLst>
                <a:gd name="adj" fmla="val 407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5" name="Round Same Side Corner Rectangle 34"/>
            <p:cNvSpPr/>
            <p:nvPr userDrawn="1"/>
          </p:nvSpPr>
          <p:spPr>
            <a:xfrm>
              <a:off x="485281" y="1279651"/>
              <a:ext cx="2667267"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3327476" y="1282826"/>
            <a:ext cx="2667268" cy="2885138"/>
            <a:chOff x="3327258" y="1282826"/>
            <a:chExt cx="2667268" cy="2885138"/>
          </a:xfrm>
        </p:grpSpPr>
        <p:sp>
          <p:nvSpPr>
            <p:cNvPr id="23" name="Content Placeholder 5"/>
            <p:cNvSpPr txBox="1">
              <a:spLocks/>
            </p:cNvSpPr>
            <p:nvPr userDrawn="1"/>
          </p:nvSpPr>
          <p:spPr bwMode="auto">
            <a:xfrm>
              <a:off x="3327261" y="1286002"/>
              <a:ext cx="2667265" cy="2881962"/>
            </a:xfrm>
            <a:prstGeom prst="roundRect">
              <a:avLst>
                <a:gd name="adj" fmla="val 4868"/>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6" name="Round Same Side Corner Rectangle 35"/>
            <p:cNvSpPr/>
            <p:nvPr userDrawn="1"/>
          </p:nvSpPr>
          <p:spPr>
            <a:xfrm>
              <a:off x="3327258" y="1282826"/>
              <a:ext cx="2667267"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6172353" y="1282826"/>
            <a:ext cx="2667267" cy="2885139"/>
            <a:chOff x="6182261" y="1282826"/>
            <a:chExt cx="2667267" cy="2885139"/>
          </a:xfrm>
        </p:grpSpPr>
        <p:sp>
          <p:nvSpPr>
            <p:cNvPr id="22" name="Content Placeholder 5"/>
            <p:cNvSpPr txBox="1">
              <a:spLocks/>
            </p:cNvSpPr>
            <p:nvPr userDrawn="1"/>
          </p:nvSpPr>
          <p:spPr bwMode="auto">
            <a:xfrm>
              <a:off x="6182262" y="1287110"/>
              <a:ext cx="2667265" cy="2880855"/>
            </a:xfrm>
            <a:prstGeom prst="roundRect">
              <a:avLst>
                <a:gd name="adj" fmla="val 502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7" name="Round Same Side Corner Rectangle 36"/>
            <p:cNvSpPr/>
            <p:nvPr userDrawn="1"/>
          </p:nvSpPr>
          <p:spPr>
            <a:xfrm>
              <a:off x="6182261" y="1282826"/>
              <a:ext cx="2667267"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9017229" y="1282826"/>
            <a:ext cx="2667267" cy="2885138"/>
            <a:chOff x="9017229" y="1282826"/>
            <a:chExt cx="2667267" cy="2885138"/>
          </a:xfrm>
        </p:grpSpPr>
        <p:sp>
          <p:nvSpPr>
            <p:cNvPr id="21" name="Content Placeholder 5"/>
            <p:cNvSpPr txBox="1">
              <a:spLocks/>
            </p:cNvSpPr>
            <p:nvPr userDrawn="1"/>
          </p:nvSpPr>
          <p:spPr bwMode="auto">
            <a:xfrm>
              <a:off x="9017229" y="1287595"/>
              <a:ext cx="2667267" cy="2880369"/>
            </a:xfrm>
            <a:prstGeom prst="roundRect">
              <a:avLst>
                <a:gd name="adj" fmla="val 471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38" name="Round Same Side Corner Rectangle 37"/>
            <p:cNvSpPr/>
            <p:nvPr userDrawn="1"/>
          </p:nvSpPr>
          <p:spPr>
            <a:xfrm>
              <a:off x="9017229" y="1282826"/>
              <a:ext cx="2667267" cy="18288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TextBox 30"/>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776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133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28663" y="396875"/>
            <a:ext cx="10718800" cy="786384"/>
          </a:xfrm>
        </p:spPr>
        <p:txBody>
          <a:bodyPr/>
          <a:lstStyle/>
          <a:p>
            <a:r>
              <a:rPr lang="en-US"/>
              <a:t>Click to edit Master title style</a:t>
            </a:r>
            <a:endParaRPr lang="en-US" dirty="0"/>
          </a:p>
        </p:txBody>
      </p:sp>
      <p:sp>
        <p:nvSpPr>
          <p:cNvPr id="19" name="Text Placeholder 2"/>
          <p:cNvSpPr>
            <a:spLocks noGrp="1"/>
          </p:cNvSpPr>
          <p:nvPr>
            <p:ph type="body" sz="quarter" idx="24"/>
          </p:nvPr>
        </p:nvSpPr>
        <p:spPr>
          <a:xfrm>
            <a:off x="673029" y="1545336"/>
            <a:ext cx="2286673" cy="2460211"/>
          </a:xfrm>
        </p:spPr>
        <p:txBody>
          <a:bodyPr/>
          <a:lstStyle>
            <a:lvl1pPr>
              <a:spcAft>
                <a:spcPts val="400"/>
              </a:spcAft>
              <a:defRPr sz="1800">
                <a:solidFill>
                  <a:schemeClr val="accent1"/>
                </a:solidFill>
              </a:defRPr>
            </a:lvl1pPr>
            <a:lvl2pPr>
              <a:spcAft>
                <a:spcPts val="400"/>
              </a:spcAft>
              <a:defRPr sz="1800"/>
            </a:lvl2pPr>
            <a:lvl3pPr>
              <a:spcAft>
                <a:spcPts val="400"/>
              </a:spcAft>
              <a:defRPr sz="1800"/>
            </a:lvl3pPr>
            <a:lvl4pPr>
              <a:spcAft>
                <a:spcPts val="400"/>
              </a:spcAft>
              <a:defRPr sz="1800"/>
            </a:lvl4pPr>
            <a:lvl5pPr>
              <a:spcAft>
                <a:spcPts val="4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
          <p:cNvSpPr>
            <a:spLocks noGrp="1"/>
          </p:cNvSpPr>
          <p:nvPr>
            <p:ph type="body" sz="quarter" idx="25"/>
          </p:nvPr>
        </p:nvSpPr>
        <p:spPr>
          <a:xfrm>
            <a:off x="3517555" y="1545336"/>
            <a:ext cx="2286673" cy="2460211"/>
          </a:xfrm>
        </p:spPr>
        <p:txBody>
          <a:bodyPr/>
          <a:lstStyle>
            <a:lvl1pPr>
              <a:spcAft>
                <a:spcPts val="400"/>
              </a:spcAft>
              <a:defRPr sz="1800">
                <a:solidFill>
                  <a:schemeClr val="accent5"/>
                </a:solidFill>
              </a:defRPr>
            </a:lvl1pPr>
            <a:lvl2pPr>
              <a:spcAft>
                <a:spcPts val="400"/>
              </a:spcAft>
              <a:defRPr sz="1800"/>
            </a:lvl2pPr>
            <a:lvl3pPr>
              <a:spcAft>
                <a:spcPts val="400"/>
              </a:spcAft>
              <a:defRPr sz="1800"/>
            </a:lvl3pPr>
            <a:lvl4pPr>
              <a:spcAft>
                <a:spcPts val="400"/>
              </a:spcAft>
              <a:defRPr sz="1800"/>
            </a:lvl4pPr>
            <a:lvl5pPr>
              <a:spcAft>
                <a:spcPts val="4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
          <p:cNvSpPr>
            <a:spLocks noGrp="1"/>
          </p:cNvSpPr>
          <p:nvPr>
            <p:ph type="body" sz="quarter" idx="26"/>
          </p:nvPr>
        </p:nvSpPr>
        <p:spPr>
          <a:xfrm>
            <a:off x="6367368" y="1545336"/>
            <a:ext cx="2286673" cy="2460211"/>
          </a:xfrm>
        </p:spPr>
        <p:txBody>
          <a:bodyPr/>
          <a:lstStyle>
            <a:lvl1pPr>
              <a:spcAft>
                <a:spcPts val="400"/>
              </a:spcAft>
              <a:defRPr sz="1800">
                <a:solidFill>
                  <a:schemeClr val="accent3"/>
                </a:solidFill>
              </a:defRPr>
            </a:lvl1pPr>
            <a:lvl2pPr>
              <a:spcAft>
                <a:spcPts val="400"/>
              </a:spcAft>
              <a:defRPr sz="1800"/>
            </a:lvl2pPr>
            <a:lvl3pPr>
              <a:spcAft>
                <a:spcPts val="400"/>
              </a:spcAft>
              <a:defRPr sz="1800"/>
            </a:lvl3pPr>
            <a:lvl4pPr>
              <a:spcAft>
                <a:spcPts val="400"/>
              </a:spcAft>
              <a:defRPr sz="1800"/>
            </a:lvl4pPr>
            <a:lvl5pPr>
              <a:spcAft>
                <a:spcPts val="4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type="body" sz="quarter" idx="27"/>
          </p:nvPr>
        </p:nvSpPr>
        <p:spPr>
          <a:xfrm>
            <a:off x="9207526" y="1545336"/>
            <a:ext cx="2286673" cy="2460211"/>
          </a:xfrm>
        </p:spPr>
        <p:txBody>
          <a:bodyPr/>
          <a:lstStyle>
            <a:lvl1pPr>
              <a:spcAft>
                <a:spcPts val="400"/>
              </a:spcAft>
              <a:defRPr sz="1800">
                <a:solidFill>
                  <a:srgbClr val="81017E"/>
                </a:solidFill>
              </a:defRPr>
            </a:lvl1pPr>
            <a:lvl2pPr>
              <a:spcAft>
                <a:spcPts val="400"/>
              </a:spcAft>
              <a:defRPr sz="1800"/>
            </a:lvl2pPr>
            <a:lvl3pPr>
              <a:spcAft>
                <a:spcPts val="400"/>
              </a:spcAft>
              <a:defRPr sz="1800"/>
            </a:lvl3pPr>
            <a:lvl4pPr>
              <a:spcAft>
                <a:spcPts val="400"/>
              </a:spcAft>
              <a:defRPr sz="1800"/>
            </a:lvl4pPr>
            <a:lvl5pPr>
              <a:spcAft>
                <a:spcPts val="4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482105" y="4319589"/>
            <a:ext cx="2666336" cy="1628775"/>
          </a:xfrm>
          <a:prstGeom prst="roundRect">
            <a:avLst>
              <a:gd name="adj" fmla="val 7292"/>
            </a:avLst>
          </a:prstGeom>
          <a:solidFill>
            <a:schemeClr val="tx1"/>
          </a:solidFill>
        </p:spPr>
        <p:txBody>
          <a:bodyPr/>
          <a:lstStyle>
            <a:lvl1pPr>
              <a:defRPr sz="1400">
                <a:solidFill>
                  <a:schemeClr val="bg2"/>
                </a:solidFill>
              </a:defRPr>
            </a:lvl1pPr>
          </a:lstStyle>
          <a:p>
            <a:r>
              <a:rPr lang="en-US"/>
              <a:t>Click icon to add picture</a:t>
            </a:r>
            <a:endParaRPr lang="en-US" dirty="0"/>
          </a:p>
        </p:txBody>
      </p:sp>
      <p:sp>
        <p:nvSpPr>
          <p:cNvPr id="20" name="Picture Placeholder 2"/>
          <p:cNvSpPr>
            <a:spLocks noGrp="1"/>
          </p:cNvSpPr>
          <p:nvPr>
            <p:ph type="pic" sz="quarter" idx="11"/>
          </p:nvPr>
        </p:nvSpPr>
        <p:spPr>
          <a:xfrm>
            <a:off x="3328205" y="4319589"/>
            <a:ext cx="2666336" cy="1628775"/>
          </a:xfrm>
          <a:prstGeom prst="roundRect">
            <a:avLst>
              <a:gd name="adj" fmla="val 7292"/>
            </a:avLst>
          </a:prstGeom>
          <a:solidFill>
            <a:schemeClr val="tx1"/>
          </a:solidFill>
        </p:spPr>
        <p:txBody>
          <a:bodyPr/>
          <a:lstStyle>
            <a:lvl1pPr>
              <a:defRPr sz="1400">
                <a:solidFill>
                  <a:schemeClr val="bg2"/>
                </a:solidFill>
              </a:defRPr>
            </a:lvl1pPr>
          </a:lstStyle>
          <a:p>
            <a:r>
              <a:rPr lang="en-US"/>
              <a:t>Click icon to add picture</a:t>
            </a:r>
            <a:endParaRPr lang="en-US" dirty="0"/>
          </a:p>
        </p:txBody>
      </p:sp>
      <p:sp>
        <p:nvSpPr>
          <p:cNvPr id="24" name="Picture Placeholder 2"/>
          <p:cNvSpPr>
            <a:spLocks noGrp="1"/>
          </p:cNvSpPr>
          <p:nvPr>
            <p:ph type="pic" sz="quarter" idx="12"/>
          </p:nvPr>
        </p:nvSpPr>
        <p:spPr>
          <a:xfrm>
            <a:off x="6174305" y="4319589"/>
            <a:ext cx="2666336" cy="1628775"/>
          </a:xfrm>
          <a:prstGeom prst="roundRect">
            <a:avLst>
              <a:gd name="adj" fmla="val 6707"/>
            </a:avLst>
          </a:prstGeom>
          <a:solidFill>
            <a:schemeClr val="tx1"/>
          </a:solidFill>
        </p:spPr>
        <p:txBody>
          <a:bodyPr/>
          <a:lstStyle>
            <a:lvl1pPr>
              <a:defRPr sz="1400">
                <a:solidFill>
                  <a:schemeClr val="bg2"/>
                </a:solidFill>
              </a:defRPr>
            </a:lvl1pPr>
          </a:lstStyle>
          <a:p>
            <a:r>
              <a:rPr lang="en-US"/>
              <a:t>Click icon to add picture</a:t>
            </a:r>
            <a:endParaRPr lang="en-US" dirty="0"/>
          </a:p>
        </p:txBody>
      </p:sp>
      <p:sp>
        <p:nvSpPr>
          <p:cNvPr id="26" name="Picture Placeholder 2"/>
          <p:cNvSpPr>
            <a:spLocks noGrp="1"/>
          </p:cNvSpPr>
          <p:nvPr>
            <p:ph type="pic" sz="quarter" idx="13"/>
          </p:nvPr>
        </p:nvSpPr>
        <p:spPr>
          <a:xfrm>
            <a:off x="9020404" y="4317095"/>
            <a:ext cx="2666336" cy="1628775"/>
          </a:xfrm>
          <a:prstGeom prst="roundRect">
            <a:avLst>
              <a:gd name="adj" fmla="val 7097"/>
            </a:avLst>
          </a:prstGeom>
          <a:solidFill>
            <a:schemeClr val="tx1"/>
          </a:solidFill>
        </p:spPr>
        <p:txBody>
          <a:bodyPr/>
          <a:lstStyle>
            <a:lvl1pPr>
              <a:defRPr sz="1400">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4085601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5 Columns 2 Segments">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482107" y="1282826"/>
            <a:ext cx="2134096" cy="4663948"/>
            <a:chOff x="482107" y="1282826"/>
            <a:chExt cx="2134096" cy="4663948"/>
          </a:xfrm>
        </p:grpSpPr>
        <p:sp>
          <p:nvSpPr>
            <p:cNvPr id="24" name="Content Placeholder 5"/>
            <p:cNvSpPr txBox="1">
              <a:spLocks/>
            </p:cNvSpPr>
            <p:nvPr userDrawn="1"/>
          </p:nvSpPr>
          <p:spPr bwMode="auto">
            <a:xfrm>
              <a:off x="482108" y="1285875"/>
              <a:ext cx="2134095" cy="4660899"/>
            </a:xfrm>
            <a:prstGeom prst="roundRect">
              <a:avLst>
                <a:gd name="adj" fmla="val 558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2" name="Round Same Side Corner Rectangle 41"/>
            <p:cNvSpPr/>
            <p:nvPr userDrawn="1"/>
          </p:nvSpPr>
          <p:spPr>
            <a:xfrm>
              <a:off x="482107" y="1282826"/>
              <a:ext cx="2134095"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 name="Straight Connector 49"/>
            <p:cNvCxnSpPr/>
            <p:nvPr userDrawn="1"/>
          </p:nvCxnSpPr>
          <p:spPr>
            <a:xfrm>
              <a:off x="482107" y="4118137"/>
              <a:ext cx="2134095" cy="0"/>
            </a:xfrm>
            <a:prstGeom prst="line">
              <a:avLst/>
            </a:prstGeom>
            <a:ln w="9525" cmpd="sng">
              <a:gradFill flip="none" rotWithShape="1">
                <a:gsLst>
                  <a:gs pos="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userDrawn="1"/>
        </p:nvGrpSpPr>
        <p:grpSpPr>
          <a:xfrm>
            <a:off x="2749974" y="1282826"/>
            <a:ext cx="2134096" cy="4663949"/>
            <a:chOff x="2747293" y="1282826"/>
            <a:chExt cx="2134096" cy="4663949"/>
          </a:xfrm>
        </p:grpSpPr>
        <p:sp>
          <p:nvSpPr>
            <p:cNvPr id="23" name="Content Placeholder 5"/>
            <p:cNvSpPr txBox="1">
              <a:spLocks/>
            </p:cNvSpPr>
            <p:nvPr userDrawn="1"/>
          </p:nvSpPr>
          <p:spPr bwMode="auto">
            <a:xfrm>
              <a:off x="2747294" y="1286001"/>
              <a:ext cx="2134095" cy="4660774"/>
            </a:xfrm>
            <a:prstGeom prst="roundRect">
              <a:avLst>
                <a:gd name="adj" fmla="val 527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3" name="Round Same Side Corner Rectangle 42"/>
            <p:cNvSpPr/>
            <p:nvPr userDrawn="1"/>
          </p:nvSpPr>
          <p:spPr>
            <a:xfrm>
              <a:off x="2747293" y="1282826"/>
              <a:ext cx="2134095"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p:cNvCxnSpPr/>
            <p:nvPr userDrawn="1"/>
          </p:nvCxnSpPr>
          <p:spPr>
            <a:xfrm>
              <a:off x="2747293" y="4118137"/>
              <a:ext cx="2134095" cy="0"/>
            </a:xfrm>
            <a:prstGeom prst="line">
              <a:avLst/>
            </a:prstGeom>
            <a:ln w="9525" cmpd="sng">
              <a:gradFill flip="none" rotWithShape="1">
                <a:gsLst>
                  <a:gs pos="0">
                    <a:schemeClr val="accent5"/>
                  </a:gs>
                  <a:gs pos="10000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17841" y="1282826"/>
            <a:ext cx="2134096" cy="4663949"/>
            <a:chOff x="5028495" y="1282826"/>
            <a:chExt cx="2134096" cy="4663949"/>
          </a:xfrm>
        </p:grpSpPr>
        <p:sp>
          <p:nvSpPr>
            <p:cNvPr id="22" name="Content Placeholder 5"/>
            <p:cNvSpPr txBox="1">
              <a:spLocks/>
            </p:cNvSpPr>
            <p:nvPr userDrawn="1"/>
          </p:nvSpPr>
          <p:spPr bwMode="auto">
            <a:xfrm>
              <a:off x="5028496" y="1286001"/>
              <a:ext cx="2134095" cy="4660774"/>
            </a:xfrm>
            <a:prstGeom prst="roundRect">
              <a:avLst>
                <a:gd name="adj" fmla="val 4931"/>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4" name="Round Same Side Corner Rectangle 43"/>
            <p:cNvSpPr/>
            <p:nvPr userDrawn="1"/>
          </p:nvSpPr>
          <p:spPr>
            <a:xfrm>
              <a:off x="5028495" y="1282826"/>
              <a:ext cx="2134095"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 name="Straight Connector 50"/>
            <p:cNvCxnSpPr/>
            <p:nvPr userDrawn="1"/>
          </p:nvCxnSpPr>
          <p:spPr>
            <a:xfrm>
              <a:off x="5028495" y="4118137"/>
              <a:ext cx="2134095" cy="0"/>
            </a:xfrm>
            <a:prstGeom prst="line">
              <a:avLst/>
            </a:prstGeom>
            <a:ln w="9525" cmpd="sng">
              <a:gradFill flip="none" rotWithShape="1">
                <a:gsLst>
                  <a:gs pos="0">
                    <a:schemeClr val="accent3"/>
                  </a:gs>
                  <a:gs pos="100000">
                    <a:schemeClr val="accent4"/>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userDrawn="1"/>
        </p:nvGrpSpPr>
        <p:grpSpPr>
          <a:xfrm>
            <a:off x="7285708" y="1282827"/>
            <a:ext cx="2134096" cy="4663948"/>
            <a:chOff x="7297916" y="1282827"/>
            <a:chExt cx="2134096" cy="4663948"/>
          </a:xfrm>
        </p:grpSpPr>
        <p:sp>
          <p:nvSpPr>
            <p:cNvPr id="21" name="Content Placeholder 5"/>
            <p:cNvSpPr txBox="1">
              <a:spLocks/>
            </p:cNvSpPr>
            <p:nvPr userDrawn="1"/>
          </p:nvSpPr>
          <p:spPr bwMode="auto">
            <a:xfrm>
              <a:off x="7297917" y="1287110"/>
              <a:ext cx="2134095" cy="4659665"/>
            </a:xfrm>
            <a:prstGeom prst="roundRect">
              <a:avLst>
                <a:gd name="adj" fmla="val 467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5" name="Round Same Side Corner Rectangle 44"/>
            <p:cNvSpPr/>
            <p:nvPr userDrawn="1"/>
          </p:nvSpPr>
          <p:spPr>
            <a:xfrm>
              <a:off x="7297916" y="1282827"/>
              <a:ext cx="2134095" cy="18288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userDrawn="1"/>
          </p:nvCxnSpPr>
          <p:spPr>
            <a:xfrm>
              <a:off x="7297916" y="4118138"/>
              <a:ext cx="2134095" cy="0"/>
            </a:xfrm>
            <a:prstGeom prst="line">
              <a:avLst/>
            </a:prstGeom>
            <a:ln w="9525" cmpd="sng">
              <a:gradFill flip="none" rotWithShape="1">
                <a:gsLst>
                  <a:gs pos="0">
                    <a:srgbClr val="81017E"/>
                  </a:gs>
                  <a:gs pos="100000">
                    <a:srgbClr val="DA0081"/>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userDrawn="1"/>
        </p:nvGrpSpPr>
        <p:grpSpPr>
          <a:xfrm>
            <a:off x="9553576" y="1282826"/>
            <a:ext cx="2134095" cy="4663949"/>
            <a:chOff x="9553576" y="1282826"/>
            <a:chExt cx="2134095" cy="4663949"/>
          </a:xfrm>
        </p:grpSpPr>
        <p:sp>
          <p:nvSpPr>
            <p:cNvPr id="25" name="Content Placeholder 5"/>
            <p:cNvSpPr txBox="1">
              <a:spLocks/>
            </p:cNvSpPr>
            <p:nvPr userDrawn="1"/>
          </p:nvSpPr>
          <p:spPr bwMode="auto">
            <a:xfrm>
              <a:off x="9553576" y="1287594"/>
              <a:ext cx="2134095" cy="4659181"/>
            </a:xfrm>
            <a:prstGeom prst="roundRect">
              <a:avLst>
                <a:gd name="adj" fmla="val 487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6" name="Round Same Side Corner Rectangle 45"/>
            <p:cNvSpPr/>
            <p:nvPr userDrawn="1"/>
          </p:nvSpPr>
          <p:spPr>
            <a:xfrm>
              <a:off x="9553576" y="1282826"/>
              <a:ext cx="2134095" cy="182880"/>
            </a:xfrm>
            <a:prstGeom prst="round2SameRect">
              <a:avLst>
                <a:gd name="adj1" fmla="val 50000"/>
                <a:gd name="adj2" fmla="val 0"/>
              </a:avLst>
            </a:prstGeom>
            <a:gradFill>
              <a:gsLst>
                <a:gs pos="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p:nvPr userDrawn="1"/>
          </p:nvCxnSpPr>
          <p:spPr>
            <a:xfrm>
              <a:off x="9553576" y="4118137"/>
              <a:ext cx="2134095" cy="0"/>
            </a:xfrm>
            <a:prstGeom prst="line">
              <a:avLst/>
            </a:prstGeom>
            <a:ln w="9525" cmpd="sng">
              <a:gradFill flip="none" rotWithShape="1">
                <a:gsLst>
                  <a:gs pos="0">
                    <a:srgbClr val="0C2577"/>
                  </a:gs>
                  <a:gs pos="100000">
                    <a:schemeClr val="accent5"/>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6" y="6455664"/>
            <a:ext cx="5281926"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8" y="6345223"/>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userDrawn="1">
            <p:ph type="title"/>
          </p:nvPr>
        </p:nvSpPr>
        <p:spPr>
          <a:xfrm>
            <a:off x="729679" y="396875"/>
            <a:ext cx="10717784" cy="786384"/>
          </a:xfrm>
        </p:spPr>
        <p:txBody>
          <a:bodyPr/>
          <a:lstStyle/>
          <a:p>
            <a:r>
              <a:rPr lang="en-US"/>
              <a:t>Click to edit Master title style</a:t>
            </a:r>
            <a:endParaRPr lang="en-US" dirty="0"/>
          </a:p>
        </p:txBody>
      </p:sp>
      <p:sp>
        <p:nvSpPr>
          <p:cNvPr id="31" name="Text Placeholder 2"/>
          <p:cNvSpPr>
            <a:spLocks noGrp="1"/>
          </p:cNvSpPr>
          <p:nvPr userDrawn="1">
            <p:ph type="body" sz="quarter" idx="24"/>
          </p:nvPr>
        </p:nvSpPr>
        <p:spPr>
          <a:xfrm>
            <a:off x="640959" y="1534278"/>
            <a:ext cx="1815215" cy="2522278"/>
          </a:xfrm>
        </p:spPr>
        <p:txBody>
          <a:bodyPr/>
          <a:lstStyle>
            <a:lvl1pPr>
              <a:spcAft>
                <a:spcPts val="600"/>
              </a:spcAft>
              <a:defRPr sz="1600" b="1" baseline="0">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
          <p:cNvSpPr>
            <a:spLocks noGrp="1"/>
          </p:cNvSpPr>
          <p:nvPr userDrawn="1">
            <p:ph type="body" sz="quarter" idx="34"/>
          </p:nvPr>
        </p:nvSpPr>
        <p:spPr>
          <a:xfrm>
            <a:off x="2911826" y="1534278"/>
            <a:ext cx="1815215" cy="2522278"/>
          </a:xfrm>
        </p:spPr>
        <p:txBody>
          <a:bodyPr/>
          <a:lstStyle>
            <a:lvl1pPr>
              <a:spcAft>
                <a:spcPts val="600"/>
              </a:spcAft>
              <a:defRPr sz="1600" b="1" baseline="0">
                <a:solidFill>
                  <a:schemeClr val="accent5"/>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
          <p:cNvSpPr>
            <a:spLocks noGrp="1"/>
          </p:cNvSpPr>
          <p:nvPr userDrawn="1">
            <p:ph type="body" sz="quarter" idx="35"/>
          </p:nvPr>
        </p:nvSpPr>
        <p:spPr>
          <a:xfrm>
            <a:off x="5178170" y="1534278"/>
            <a:ext cx="1815215" cy="2522278"/>
          </a:xfrm>
        </p:spPr>
        <p:txBody>
          <a:bodyPr/>
          <a:lstStyle>
            <a:lvl1pPr>
              <a:spcAft>
                <a:spcPts val="600"/>
              </a:spcAft>
              <a:defRPr sz="1600" b="1" baseline="0">
                <a:solidFill>
                  <a:schemeClr val="accent3"/>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2"/>
          <p:cNvSpPr>
            <a:spLocks noGrp="1"/>
          </p:cNvSpPr>
          <p:nvPr userDrawn="1">
            <p:ph type="body" sz="quarter" idx="36"/>
          </p:nvPr>
        </p:nvSpPr>
        <p:spPr>
          <a:xfrm>
            <a:off x="7446775" y="1534278"/>
            <a:ext cx="1815215" cy="2522278"/>
          </a:xfrm>
        </p:spPr>
        <p:txBody>
          <a:bodyPr/>
          <a:lstStyle>
            <a:lvl1pPr>
              <a:spcAft>
                <a:spcPts val="600"/>
              </a:spcAft>
              <a:defRPr sz="1600" b="1" baseline="0">
                <a:solidFill>
                  <a:srgbClr val="81017E"/>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
          <p:cNvSpPr>
            <a:spLocks noGrp="1"/>
          </p:cNvSpPr>
          <p:nvPr userDrawn="1">
            <p:ph type="body" sz="quarter" idx="37"/>
          </p:nvPr>
        </p:nvSpPr>
        <p:spPr>
          <a:xfrm>
            <a:off x="9706723" y="1534278"/>
            <a:ext cx="1815215" cy="2522278"/>
          </a:xfrm>
        </p:spPr>
        <p:txBody>
          <a:bodyPr/>
          <a:lstStyle>
            <a:lvl1pPr>
              <a:spcAft>
                <a:spcPts val="600"/>
              </a:spcAft>
              <a:defRPr sz="1600" b="1" baseline="0">
                <a:solidFill>
                  <a:srgbClr val="0C2577"/>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2"/>
          <p:cNvSpPr>
            <a:spLocks noGrp="1"/>
          </p:cNvSpPr>
          <p:nvPr userDrawn="1">
            <p:ph type="body" sz="quarter" idx="29" hasCustomPrompt="1"/>
          </p:nvPr>
        </p:nvSpPr>
        <p:spPr>
          <a:xfrm>
            <a:off x="640959" y="4245954"/>
            <a:ext cx="1815215" cy="1619607"/>
          </a:xfrm>
        </p:spPr>
        <p:txBody>
          <a:bodyPr/>
          <a:lstStyle>
            <a:lvl1pPr>
              <a:defRPr>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baseline="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5" name="Text Placeholder 2"/>
          <p:cNvSpPr>
            <a:spLocks noGrp="1"/>
          </p:cNvSpPr>
          <p:nvPr userDrawn="1">
            <p:ph type="body" sz="quarter" idx="38" hasCustomPrompt="1"/>
          </p:nvPr>
        </p:nvSpPr>
        <p:spPr>
          <a:xfrm>
            <a:off x="2911826" y="4245954"/>
            <a:ext cx="1815215" cy="1619607"/>
          </a:xfrm>
        </p:spPr>
        <p:txBody>
          <a:bodyPr/>
          <a:lstStyle>
            <a:lvl1pPr>
              <a:defRPr>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baseline="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2"/>
          <p:cNvSpPr>
            <a:spLocks noGrp="1"/>
          </p:cNvSpPr>
          <p:nvPr userDrawn="1">
            <p:ph type="body" sz="quarter" idx="39" hasCustomPrompt="1"/>
          </p:nvPr>
        </p:nvSpPr>
        <p:spPr>
          <a:xfrm>
            <a:off x="5178170" y="4245954"/>
            <a:ext cx="1815215" cy="1619607"/>
          </a:xfrm>
        </p:spPr>
        <p:txBody>
          <a:bodyPr/>
          <a:lstStyle>
            <a:lvl1pPr>
              <a:defRPr>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baseline="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2"/>
          <p:cNvSpPr>
            <a:spLocks noGrp="1"/>
          </p:cNvSpPr>
          <p:nvPr userDrawn="1">
            <p:ph type="body" sz="quarter" idx="40" hasCustomPrompt="1"/>
          </p:nvPr>
        </p:nvSpPr>
        <p:spPr>
          <a:xfrm>
            <a:off x="7446775" y="4245954"/>
            <a:ext cx="1815215" cy="1619607"/>
          </a:xfrm>
        </p:spPr>
        <p:txBody>
          <a:bodyPr/>
          <a:lstStyle>
            <a:lvl1pPr>
              <a:defRPr>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baseline="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8" name="Text Placeholder 2"/>
          <p:cNvSpPr>
            <a:spLocks noGrp="1"/>
          </p:cNvSpPr>
          <p:nvPr userDrawn="1">
            <p:ph type="body" sz="quarter" idx="41" hasCustomPrompt="1"/>
          </p:nvPr>
        </p:nvSpPr>
        <p:spPr>
          <a:xfrm>
            <a:off x="9706723" y="4245954"/>
            <a:ext cx="1815215" cy="1619607"/>
          </a:xfrm>
        </p:spPr>
        <p:txBody>
          <a:bodyPr/>
          <a:lstStyle>
            <a:lvl1pPr>
              <a:defRPr>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baseline="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6070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5 Columns + Images">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85282" y="1282826"/>
            <a:ext cx="2134096" cy="2881962"/>
            <a:chOff x="357189" y="1286001"/>
            <a:chExt cx="1602241" cy="2881962"/>
          </a:xfrm>
        </p:grpSpPr>
        <p:sp>
          <p:nvSpPr>
            <p:cNvPr id="25" name="Content Placeholder 5"/>
            <p:cNvSpPr txBox="1">
              <a:spLocks/>
            </p:cNvSpPr>
            <p:nvPr userDrawn="1"/>
          </p:nvSpPr>
          <p:spPr bwMode="auto">
            <a:xfrm>
              <a:off x="357190" y="1295526"/>
              <a:ext cx="1602240" cy="2872437"/>
            </a:xfrm>
            <a:prstGeom prst="roundRect">
              <a:avLst>
                <a:gd name="adj" fmla="val 496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2" name="Round Same Side Corner Rectangle 41"/>
            <p:cNvSpPr/>
            <p:nvPr userDrawn="1"/>
          </p:nvSpPr>
          <p:spPr>
            <a:xfrm>
              <a:off x="357189" y="1286001"/>
              <a:ext cx="1602240"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2751562" y="1282826"/>
            <a:ext cx="2134096" cy="2881963"/>
            <a:chOff x="2062618" y="1286001"/>
            <a:chExt cx="1602241" cy="2881963"/>
          </a:xfrm>
        </p:grpSpPr>
        <p:sp>
          <p:nvSpPr>
            <p:cNvPr id="24" name="Content Placeholder 5"/>
            <p:cNvSpPr txBox="1">
              <a:spLocks/>
            </p:cNvSpPr>
            <p:nvPr userDrawn="1"/>
          </p:nvSpPr>
          <p:spPr bwMode="auto">
            <a:xfrm>
              <a:off x="2062619" y="1286002"/>
              <a:ext cx="1602240" cy="2881962"/>
            </a:xfrm>
            <a:prstGeom prst="roundRect">
              <a:avLst>
                <a:gd name="adj" fmla="val 5709"/>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3" name="Round Same Side Corner Rectangle 42"/>
            <p:cNvSpPr/>
            <p:nvPr userDrawn="1"/>
          </p:nvSpPr>
          <p:spPr>
            <a:xfrm>
              <a:off x="2062618" y="1286001"/>
              <a:ext cx="1602240"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5017842" y="1282827"/>
            <a:ext cx="2134096" cy="2881963"/>
            <a:chOff x="3775303" y="1286001"/>
            <a:chExt cx="1602241" cy="2881963"/>
          </a:xfrm>
        </p:grpSpPr>
        <p:sp>
          <p:nvSpPr>
            <p:cNvPr id="23" name="Content Placeholder 5"/>
            <p:cNvSpPr txBox="1">
              <a:spLocks/>
            </p:cNvSpPr>
            <p:nvPr userDrawn="1"/>
          </p:nvSpPr>
          <p:spPr bwMode="auto">
            <a:xfrm>
              <a:off x="3775304" y="1286002"/>
              <a:ext cx="1602240" cy="2881962"/>
            </a:xfrm>
            <a:prstGeom prst="roundRect">
              <a:avLst>
                <a:gd name="adj" fmla="val 521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4" name="Round Same Side Corner Rectangle 43"/>
            <p:cNvSpPr/>
            <p:nvPr userDrawn="1"/>
          </p:nvSpPr>
          <p:spPr>
            <a:xfrm>
              <a:off x="3775303" y="1286001"/>
              <a:ext cx="1602240"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7284122" y="1282827"/>
            <a:ext cx="2134096" cy="2881963"/>
            <a:chOff x="5479144" y="1286001"/>
            <a:chExt cx="1602241" cy="2881963"/>
          </a:xfrm>
        </p:grpSpPr>
        <p:sp>
          <p:nvSpPr>
            <p:cNvPr id="22" name="Content Placeholder 5"/>
            <p:cNvSpPr txBox="1">
              <a:spLocks/>
            </p:cNvSpPr>
            <p:nvPr userDrawn="1"/>
          </p:nvSpPr>
          <p:spPr bwMode="auto">
            <a:xfrm>
              <a:off x="5479145" y="1287109"/>
              <a:ext cx="1602240" cy="2880855"/>
            </a:xfrm>
            <a:prstGeom prst="roundRect">
              <a:avLst>
                <a:gd name="adj" fmla="val 526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5" name="Round Same Side Corner Rectangle 44"/>
            <p:cNvSpPr/>
            <p:nvPr userDrawn="1"/>
          </p:nvSpPr>
          <p:spPr>
            <a:xfrm>
              <a:off x="5479144" y="1286001"/>
              <a:ext cx="1602240" cy="18288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9550401" y="1282826"/>
            <a:ext cx="2134095" cy="2881962"/>
            <a:chOff x="7184572" y="1286001"/>
            <a:chExt cx="1602240" cy="2881962"/>
          </a:xfrm>
        </p:grpSpPr>
        <p:sp>
          <p:nvSpPr>
            <p:cNvPr id="21" name="Content Placeholder 5"/>
            <p:cNvSpPr txBox="1">
              <a:spLocks/>
            </p:cNvSpPr>
            <p:nvPr userDrawn="1"/>
          </p:nvSpPr>
          <p:spPr bwMode="auto">
            <a:xfrm>
              <a:off x="7184572" y="1287594"/>
              <a:ext cx="1602240" cy="2880369"/>
            </a:xfrm>
            <a:prstGeom prst="roundRect">
              <a:avLst>
                <a:gd name="adj" fmla="val 546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46" name="Round Same Side Corner Rectangle 45"/>
            <p:cNvSpPr/>
            <p:nvPr userDrawn="1"/>
          </p:nvSpPr>
          <p:spPr>
            <a:xfrm>
              <a:off x="7184572" y="1286001"/>
              <a:ext cx="1602240" cy="182880"/>
            </a:xfrm>
            <a:prstGeom prst="round2SameRect">
              <a:avLst>
                <a:gd name="adj1" fmla="val 50000"/>
                <a:gd name="adj2" fmla="val 0"/>
              </a:avLst>
            </a:prstGeom>
            <a:gradFill>
              <a:gsLst>
                <a:gs pos="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8" name="TextBox 2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4"/>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29679" y="396875"/>
            <a:ext cx="10717784" cy="786384"/>
          </a:xfrm>
        </p:spPr>
        <p:txBody>
          <a:bodyPr/>
          <a:lstStyle/>
          <a:p>
            <a:r>
              <a:rPr lang="en-US"/>
              <a:t>Click to edit Master title style</a:t>
            </a:r>
            <a:endParaRPr lang="en-US" dirty="0"/>
          </a:p>
        </p:txBody>
      </p:sp>
      <p:sp>
        <p:nvSpPr>
          <p:cNvPr id="40" name="Text Placeholder 2"/>
          <p:cNvSpPr>
            <a:spLocks noGrp="1"/>
          </p:cNvSpPr>
          <p:nvPr>
            <p:ph type="body" sz="quarter" idx="24"/>
          </p:nvPr>
        </p:nvSpPr>
        <p:spPr>
          <a:xfrm>
            <a:off x="640407" y="1534278"/>
            <a:ext cx="1815215" cy="2522278"/>
          </a:xfrm>
        </p:spPr>
        <p:txBody>
          <a:bodyPr/>
          <a:lstStyle>
            <a:lvl1pPr>
              <a:spcAft>
                <a:spcPts val="600"/>
              </a:spcAft>
              <a:defRPr sz="1600" b="1" baseline="0">
                <a:solidFill>
                  <a:schemeClr val="accent1"/>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2"/>
          <p:cNvSpPr>
            <a:spLocks noGrp="1"/>
          </p:cNvSpPr>
          <p:nvPr>
            <p:ph type="body" sz="quarter" idx="34"/>
          </p:nvPr>
        </p:nvSpPr>
        <p:spPr>
          <a:xfrm>
            <a:off x="2911274" y="1534278"/>
            <a:ext cx="1815215" cy="2522278"/>
          </a:xfrm>
        </p:spPr>
        <p:txBody>
          <a:bodyPr/>
          <a:lstStyle>
            <a:lvl1pPr>
              <a:spcAft>
                <a:spcPts val="600"/>
              </a:spcAft>
              <a:defRPr sz="1600" b="1" baseline="0">
                <a:solidFill>
                  <a:schemeClr val="accent5"/>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2"/>
          <p:cNvSpPr>
            <a:spLocks noGrp="1"/>
          </p:cNvSpPr>
          <p:nvPr>
            <p:ph type="body" sz="quarter" idx="39"/>
          </p:nvPr>
        </p:nvSpPr>
        <p:spPr>
          <a:xfrm>
            <a:off x="5178446" y="1534278"/>
            <a:ext cx="1815215" cy="2522278"/>
          </a:xfrm>
        </p:spPr>
        <p:txBody>
          <a:bodyPr/>
          <a:lstStyle>
            <a:lvl1pPr>
              <a:spcAft>
                <a:spcPts val="600"/>
              </a:spcAft>
              <a:defRPr sz="1600" b="1" baseline="0">
                <a:solidFill>
                  <a:schemeClr val="accent3"/>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2"/>
          <p:cNvSpPr>
            <a:spLocks noGrp="1"/>
          </p:cNvSpPr>
          <p:nvPr>
            <p:ph type="body" sz="quarter" idx="40"/>
          </p:nvPr>
        </p:nvSpPr>
        <p:spPr>
          <a:xfrm>
            <a:off x="7447327" y="1534278"/>
            <a:ext cx="1815215" cy="2522278"/>
          </a:xfrm>
        </p:spPr>
        <p:txBody>
          <a:bodyPr/>
          <a:lstStyle>
            <a:lvl1pPr>
              <a:spcAft>
                <a:spcPts val="600"/>
              </a:spcAft>
              <a:defRPr sz="1600" b="1" baseline="0">
                <a:solidFill>
                  <a:srgbClr val="81017E"/>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
          <p:cNvSpPr>
            <a:spLocks noGrp="1"/>
          </p:cNvSpPr>
          <p:nvPr>
            <p:ph type="body" sz="quarter" idx="41"/>
          </p:nvPr>
        </p:nvSpPr>
        <p:spPr>
          <a:xfrm>
            <a:off x="9716210" y="1534278"/>
            <a:ext cx="1815215" cy="2522278"/>
          </a:xfrm>
        </p:spPr>
        <p:txBody>
          <a:bodyPr/>
          <a:lstStyle>
            <a:lvl1pPr>
              <a:spcAft>
                <a:spcPts val="600"/>
              </a:spcAft>
              <a:defRPr sz="1600" b="1" baseline="0">
                <a:solidFill>
                  <a:srgbClr val="0C2577"/>
                </a:solidFill>
              </a:defRPr>
            </a:lvl1pPr>
            <a:lvl2pPr>
              <a:spcAft>
                <a:spcPts val="400"/>
              </a:spcAft>
              <a:defRPr sz="1600" baseline="0"/>
            </a:lvl2pPr>
            <a:lvl3pPr marL="137160" indent="-137160">
              <a:spcAft>
                <a:spcPts val="400"/>
              </a:spcAft>
              <a:defRPr sz="1600" baseline="0"/>
            </a:lvl3pPr>
            <a:lvl4pPr marL="274320" indent="-137160">
              <a:spcAft>
                <a:spcPts val="400"/>
              </a:spcAft>
              <a:defRPr sz="1600" baseline="0"/>
            </a:lvl4pPr>
            <a:lvl5pPr marL="411480" indent="-137160">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Picture Placeholder 3"/>
          <p:cNvSpPr>
            <a:spLocks noGrp="1"/>
          </p:cNvSpPr>
          <p:nvPr>
            <p:ph type="pic" sz="quarter" idx="21"/>
          </p:nvPr>
        </p:nvSpPr>
        <p:spPr>
          <a:xfrm>
            <a:off x="483172" y="4253092"/>
            <a:ext cx="2134095" cy="1696858"/>
          </a:xfrm>
          <a:prstGeom prst="roundRect">
            <a:avLst>
              <a:gd name="adj" fmla="val 6949"/>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29" name="Picture Placeholder 3"/>
          <p:cNvSpPr>
            <a:spLocks noGrp="1"/>
          </p:cNvSpPr>
          <p:nvPr>
            <p:ph type="pic" sz="quarter" idx="42"/>
          </p:nvPr>
        </p:nvSpPr>
        <p:spPr>
          <a:xfrm>
            <a:off x="2750809" y="4253092"/>
            <a:ext cx="2134095" cy="1696858"/>
          </a:xfrm>
          <a:prstGeom prst="roundRect">
            <a:avLst>
              <a:gd name="adj" fmla="val 7136"/>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30" name="Picture Placeholder 3"/>
          <p:cNvSpPr>
            <a:spLocks noGrp="1"/>
          </p:cNvSpPr>
          <p:nvPr>
            <p:ph type="pic" sz="quarter" idx="43"/>
          </p:nvPr>
        </p:nvSpPr>
        <p:spPr>
          <a:xfrm>
            <a:off x="5018446" y="4253092"/>
            <a:ext cx="2134095" cy="1696858"/>
          </a:xfrm>
          <a:prstGeom prst="roundRect">
            <a:avLst>
              <a:gd name="adj" fmla="val 6949"/>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32" name="Picture Placeholder 3"/>
          <p:cNvSpPr>
            <a:spLocks noGrp="1"/>
          </p:cNvSpPr>
          <p:nvPr>
            <p:ph type="pic" sz="quarter" idx="44"/>
          </p:nvPr>
        </p:nvSpPr>
        <p:spPr>
          <a:xfrm>
            <a:off x="7286083" y="4253092"/>
            <a:ext cx="2134095" cy="1696858"/>
          </a:xfrm>
          <a:prstGeom prst="roundRect">
            <a:avLst>
              <a:gd name="adj" fmla="val 7136"/>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33" name="Picture Placeholder 3"/>
          <p:cNvSpPr>
            <a:spLocks noGrp="1"/>
          </p:cNvSpPr>
          <p:nvPr>
            <p:ph type="pic" sz="quarter" idx="45"/>
          </p:nvPr>
        </p:nvSpPr>
        <p:spPr>
          <a:xfrm>
            <a:off x="9553719" y="4253092"/>
            <a:ext cx="2134095" cy="1696858"/>
          </a:xfrm>
          <a:prstGeom prst="roundRect">
            <a:avLst>
              <a:gd name="adj" fmla="val 6949"/>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19617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Oran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145"/>
            <a:ext cx="12179297" cy="6857712"/>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7949"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540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p:nvPr>
        </p:nvSpPr>
        <p:spPr>
          <a:xfrm>
            <a:off x="730550" y="1163013"/>
            <a:ext cx="7299891" cy="984442"/>
          </a:xfrm>
        </p:spPr>
        <p:txBody>
          <a:bodyPr/>
          <a:lstStyle>
            <a:lvl1pPr>
              <a:lnSpc>
                <a:spcPct val="100000"/>
              </a:lnSpc>
              <a:spcAft>
                <a:spcPts val="800"/>
              </a:spcAft>
              <a:defRPr sz="3000">
                <a:solidFill>
                  <a:schemeClr val="accent1"/>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56904"/>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335651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Blue Gree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
            <a:ext cx="12179297" cy="6857712"/>
          </a:xfrm>
          <a:prstGeom prst="rect">
            <a:avLst/>
          </a:prstGeom>
        </p:spPr>
      </p:pic>
      <p:sp>
        <p:nvSpPr>
          <p:cNvPr id="12" name="TextBox 11"/>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258666"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1" name="Title 1"/>
          <p:cNvSpPr>
            <a:spLocks noGrp="1"/>
          </p:cNvSpPr>
          <p:nvPr>
            <p:ph type="title"/>
          </p:nvPr>
        </p:nvSpPr>
        <p:spPr>
          <a:xfrm>
            <a:off x="730550" y="1163013"/>
            <a:ext cx="7535686" cy="984442"/>
          </a:xfrm>
        </p:spPr>
        <p:txBody>
          <a:bodyPr/>
          <a:lstStyle>
            <a:lvl1pPr>
              <a:lnSpc>
                <a:spcPct val="100000"/>
              </a:lnSpc>
              <a:spcAft>
                <a:spcPts val="800"/>
              </a:spcAft>
              <a:defRPr sz="3000">
                <a:solidFill>
                  <a:schemeClr val="accent5"/>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65397"/>
            <a:ext cx="6305871" cy="757238"/>
          </a:xfrm>
        </p:spPr>
        <p:txBody>
          <a:bodyPr/>
          <a:lstStyle>
            <a:lvl1pPr>
              <a:defRPr sz="1800"/>
            </a:lvl1pPr>
          </a:lstStyle>
          <a:p>
            <a:pPr lvl="0"/>
            <a:r>
              <a:rPr lang="en-US"/>
              <a:t>Click to edit Master text styles</a:t>
            </a:r>
          </a:p>
        </p:txBody>
      </p:sp>
      <p:pic>
        <p:nvPicPr>
          <p:cNvPr id="14" name="Picture 13"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42556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3"/>
            <a:ext cx="12179296" cy="6857711"/>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305283"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p:nvPr>
        </p:nvSpPr>
        <p:spPr>
          <a:xfrm>
            <a:off x="730550" y="1163013"/>
            <a:ext cx="7299891" cy="984442"/>
          </a:xfrm>
        </p:spPr>
        <p:txBody>
          <a:bodyPr/>
          <a:lstStyle>
            <a:lvl1pPr>
              <a:lnSpc>
                <a:spcPct val="100000"/>
              </a:lnSpc>
              <a:spcAft>
                <a:spcPts val="800"/>
              </a:spcAft>
              <a:defRPr sz="3000">
                <a:solidFill>
                  <a:schemeClr val="accent5"/>
                </a:solidFill>
                <a:latin typeface="+mj-lt"/>
              </a:defRPr>
            </a:lvl1pPr>
          </a:lstStyle>
          <a:p>
            <a:r>
              <a:rPr lang="en-US"/>
              <a:t>Click to edit Master title style</a:t>
            </a:r>
            <a:endParaRPr lang="en-US" dirty="0"/>
          </a:p>
        </p:txBody>
      </p:sp>
      <p:sp>
        <p:nvSpPr>
          <p:cNvPr id="11" name="Text Placeholder 8"/>
          <p:cNvSpPr>
            <a:spLocks noGrp="1"/>
          </p:cNvSpPr>
          <p:nvPr>
            <p:ph type="body" sz="quarter" idx="11"/>
          </p:nvPr>
        </p:nvSpPr>
        <p:spPr>
          <a:xfrm>
            <a:off x="731605" y="2154641"/>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3094358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4"/>
            <a:ext cx="12179296" cy="6857711"/>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7949"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2" name="Title 1"/>
          <p:cNvSpPr>
            <a:spLocks noGrp="1"/>
          </p:cNvSpPr>
          <p:nvPr>
            <p:ph type="title"/>
          </p:nvPr>
        </p:nvSpPr>
        <p:spPr>
          <a:xfrm>
            <a:off x="730550" y="1163013"/>
            <a:ext cx="7299891" cy="984442"/>
          </a:xfrm>
        </p:spPr>
        <p:txBody>
          <a:bodyPr/>
          <a:lstStyle>
            <a:lvl1pPr>
              <a:lnSpc>
                <a:spcPct val="100000"/>
              </a:lnSpc>
              <a:spcAft>
                <a:spcPts val="800"/>
              </a:spcAft>
              <a:defRPr sz="3000">
                <a:solidFill>
                  <a:schemeClr val="accent3"/>
                </a:solidFill>
                <a:latin typeface="+mj-lt"/>
              </a:defRPr>
            </a:lvl1pPr>
          </a:lstStyle>
          <a:p>
            <a:r>
              <a:rPr lang="en-US"/>
              <a:t>Click to edit Master title style</a:t>
            </a:r>
            <a:endParaRPr lang="en-US" dirty="0"/>
          </a:p>
        </p:txBody>
      </p:sp>
      <p:sp>
        <p:nvSpPr>
          <p:cNvPr id="11" name="Text Placeholder 8"/>
          <p:cNvSpPr>
            <a:spLocks noGrp="1"/>
          </p:cNvSpPr>
          <p:nvPr>
            <p:ph type="body" sz="quarter" idx="11"/>
          </p:nvPr>
        </p:nvSpPr>
        <p:spPr>
          <a:xfrm>
            <a:off x="731605" y="2156904"/>
            <a:ext cx="6305871" cy="757238"/>
          </a:xfrm>
        </p:spPr>
        <p:txBody>
          <a:bodyPr/>
          <a:lstStyle>
            <a:lvl1pPr>
              <a:defRPr sz="1800"/>
            </a:lvl1pPr>
          </a:lstStyle>
          <a:p>
            <a:pPr lvl="0"/>
            <a:r>
              <a:rPr lang="en-US"/>
              <a:t>Click to edit Master text styles</a:t>
            </a:r>
          </a:p>
        </p:txBody>
      </p:sp>
      <p:pic>
        <p:nvPicPr>
          <p:cNvPr id="16" name="Picture 15"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1910035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ur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12179293" cy="6857710"/>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314637"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p:nvPr>
        </p:nvSpPr>
        <p:spPr>
          <a:xfrm>
            <a:off x="730550" y="1163013"/>
            <a:ext cx="7299891" cy="984442"/>
          </a:xfrm>
        </p:spPr>
        <p:txBody>
          <a:bodyPr/>
          <a:lstStyle>
            <a:lvl1pPr>
              <a:lnSpc>
                <a:spcPct val="100000"/>
              </a:lnSpc>
              <a:spcAft>
                <a:spcPts val="800"/>
              </a:spcAft>
              <a:defRPr sz="3000">
                <a:solidFill>
                  <a:srgbClr val="81017E"/>
                </a:solidFill>
                <a:latin typeface="+mj-lt"/>
              </a:defRPr>
            </a:lvl1pPr>
          </a:lstStyle>
          <a:p>
            <a:r>
              <a:rPr lang="en-US"/>
              <a:t>Click to edit Master title style</a:t>
            </a:r>
            <a:endParaRPr lang="en-US" dirty="0"/>
          </a:p>
        </p:txBody>
      </p:sp>
      <p:sp>
        <p:nvSpPr>
          <p:cNvPr id="11" name="Text Placeholder 8"/>
          <p:cNvSpPr>
            <a:spLocks noGrp="1"/>
          </p:cNvSpPr>
          <p:nvPr>
            <p:ph type="body" sz="quarter" idx="11"/>
          </p:nvPr>
        </p:nvSpPr>
        <p:spPr>
          <a:xfrm>
            <a:off x="731605" y="2156528"/>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4002644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
            <a:ext cx="12179297" cy="6857712"/>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46825"/>
            <a:ext cx="249508" cy="244476"/>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hasCustomPrompt="1"/>
          </p:nvPr>
        </p:nvSpPr>
        <p:spPr>
          <a:xfrm>
            <a:off x="730551" y="1164503"/>
            <a:ext cx="7897726" cy="984442"/>
          </a:xfrm>
        </p:spPr>
        <p:txBody>
          <a:bodyPr/>
          <a:lstStyle>
            <a:lvl1pPr>
              <a:lnSpc>
                <a:spcPct val="100000"/>
              </a:lnSpc>
              <a:spcAft>
                <a:spcPts val="800"/>
              </a:spcAft>
              <a:defRPr sz="3000">
                <a:solidFill>
                  <a:schemeClr val="accent1"/>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1605" y="2157424"/>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247716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Blu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3"/>
            <a:ext cx="12179296" cy="6857711"/>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46825"/>
            <a:ext cx="249508" cy="244476"/>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hasCustomPrompt="1"/>
          </p:nvPr>
        </p:nvSpPr>
        <p:spPr>
          <a:xfrm>
            <a:off x="730551" y="1164503"/>
            <a:ext cx="7897726" cy="984442"/>
          </a:xfrm>
        </p:spPr>
        <p:txBody>
          <a:bodyPr/>
          <a:lstStyle>
            <a:lvl1pPr>
              <a:lnSpc>
                <a:spcPct val="100000"/>
              </a:lnSpc>
              <a:spcAft>
                <a:spcPts val="800"/>
              </a:spcAft>
              <a:defRPr sz="3000">
                <a:solidFill>
                  <a:schemeClr val="accent5"/>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1605" y="2157424"/>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2691232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2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4"/>
            <a:ext cx="12179296" cy="6857711"/>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314131"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50000"/>
            <a:ext cx="249508" cy="247650"/>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0" name="Title 1"/>
          <p:cNvSpPr>
            <a:spLocks noGrp="1"/>
          </p:cNvSpPr>
          <p:nvPr>
            <p:ph type="title" hasCustomPrompt="1"/>
          </p:nvPr>
        </p:nvSpPr>
        <p:spPr>
          <a:xfrm>
            <a:off x="730551" y="1164503"/>
            <a:ext cx="7897726" cy="984442"/>
          </a:xfrm>
        </p:spPr>
        <p:txBody>
          <a:bodyPr/>
          <a:lstStyle>
            <a:lvl1pPr>
              <a:lnSpc>
                <a:spcPct val="100000"/>
              </a:lnSpc>
              <a:spcAft>
                <a:spcPts val="800"/>
              </a:spcAft>
              <a:defRPr sz="3000">
                <a:solidFill>
                  <a:schemeClr val="accent3"/>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1605" y="2157660"/>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624305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ur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43"/>
            <a:ext cx="12179293" cy="6857710"/>
          </a:xfrm>
          <a:prstGeom prst="rect">
            <a:avLst/>
          </a:prstGeom>
        </p:spPr>
      </p:pic>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68377"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46794"/>
            <a:ext cx="249506" cy="244506"/>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1" name="Title 1"/>
          <p:cNvSpPr>
            <a:spLocks noGrp="1"/>
          </p:cNvSpPr>
          <p:nvPr>
            <p:ph type="title" hasCustomPrompt="1"/>
          </p:nvPr>
        </p:nvSpPr>
        <p:spPr>
          <a:xfrm>
            <a:off x="730551" y="1164503"/>
            <a:ext cx="7897726" cy="984442"/>
          </a:xfrm>
        </p:spPr>
        <p:txBody>
          <a:bodyPr/>
          <a:lstStyle>
            <a:lvl1pPr>
              <a:lnSpc>
                <a:spcPct val="100000"/>
              </a:lnSpc>
              <a:spcAft>
                <a:spcPts val="800"/>
              </a:spcAft>
              <a:defRPr sz="3000">
                <a:solidFill>
                  <a:srgbClr val="81017E"/>
                </a:solidFill>
                <a:latin typeface="+mj-lt"/>
              </a:defRPr>
            </a:lvl1pPr>
          </a:lstStyle>
          <a:p>
            <a:r>
              <a:rPr lang="en-US" dirty="0"/>
              <a:t>Click to edit Master title style</a:t>
            </a:r>
          </a:p>
        </p:txBody>
      </p:sp>
      <p:sp>
        <p:nvSpPr>
          <p:cNvPr id="10" name="Text Placeholder 8"/>
          <p:cNvSpPr>
            <a:spLocks noGrp="1"/>
          </p:cNvSpPr>
          <p:nvPr>
            <p:ph type="body" sz="quarter" idx="11"/>
          </p:nvPr>
        </p:nvSpPr>
        <p:spPr>
          <a:xfrm>
            <a:off x="731605" y="2156257"/>
            <a:ext cx="6305871" cy="75723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1230646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3 Orange">
    <p:bg>
      <p:bgPr>
        <a:gradFill flip="none" rotWithShape="1">
          <a:gsLst>
            <a:gs pos="0">
              <a:schemeClr val="accent2"/>
            </a:gs>
            <a:gs pos="100000">
              <a:schemeClr val="accent1"/>
            </a:gs>
          </a:gsLst>
          <a:lin ang="5400000" scaled="0"/>
          <a:tileRect/>
        </a:gradFill>
        <a:effectLst/>
      </p:bgPr>
    </p:bg>
    <p:spTree>
      <p:nvGrpSpPr>
        <p:cNvPr id="1" name=""/>
        <p:cNvGrpSpPr/>
        <p:nvPr/>
      </p:nvGrpSpPr>
      <p:grpSpPr>
        <a:xfrm>
          <a:off x="0" y="0"/>
          <a:ext cx="0" cy="0"/>
          <a:chOff x="0" y="0"/>
          <a:chExt cx="0" cy="0"/>
        </a:xfrm>
      </p:grpSpPr>
      <p:sp>
        <p:nvSpPr>
          <p:cNvPr id="10" name="Rounded Rectangle 9"/>
          <p:cNvSpPr/>
          <p:nvPr userDrawn="1"/>
        </p:nvSpPr>
        <p:spPr>
          <a:xfrm>
            <a:off x="304484" y="228600"/>
            <a:ext cx="8323734" cy="6400800"/>
          </a:xfrm>
          <a:prstGeom prst="roundRect">
            <a:avLst>
              <a:gd name="adj" fmla="val 129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7251610" cy="228152"/>
          </a:xfrm>
          <a:prstGeom prst="rect">
            <a:avLst/>
          </a:prstGeom>
        </p:spPr>
        <p:txBody>
          <a:bodyPr/>
          <a:lstStyle>
            <a:lvl1pPr>
              <a:defRPr sz="600">
                <a:solidFill>
                  <a:schemeClr val="tx2"/>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46826"/>
            <a:ext cx="249506" cy="244475"/>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16" name="Title 1"/>
          <p:cNvSpPr>
            <a:spLocks noGrp="1"/>
          </p:cNvSpPr>
          <p:nvPr>
            <p:ph type="title" hasCustomPrompt="1"/>
          </p:nvPr>
        </p:nvSpPr>
        <p:spPr>
          <a:xfrm>
            <a:off x="730550" y="1860769"/>
            <a:ext cx="7302531" cy="984442"/>
          </a:xfrm>
        </p:spPr>
        <p:txBody>
          <a:bodyPr/>
          <a:lstStyle>
            <a:lvl1pPr>
              <a:lnSpc>
                <a:spcPct val="100000"/>
              </a:lnSpc>
              <a:spcAft>
                <a:spcPts val="800"/>
              </a:spcAft>
              <a:defRPr sz="3000">
                <a:solidFill>
                  <a:schemeClr val="accent1"/>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1605" y="2860748"/>
            <a:ext cx="6305871" cy="63318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147719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Blue">
    <p:bg>
      <p:bgPr>
        <a:gradFill flip="none" rotWithShape="1">
          <a:gsLst>
            <a:gs pos="0">
              <a:schemeClr val="accent6"/>
            </a:gs>
            <a:gs pos="100000">
              <a:schemeClr val="accent5"/>
            </a:gs>
          </a:gsLst>
          <a:lin ang="5400000" scaled="0"/>
          <a:tileRect/>
        </a:gradFill>
        <a:effectLst/>
      </p:bgPr>
    </p:bg>
    <p:spTree>
      <p:nvGrpSpPr>
        <p:cNvPr id="1" name=""/>
        <p:cNvGrpSpPr/>
        <p:nvPr/>
      </p:nvGrpSpPr>
      <p:grpSpPr>
        <a:xfrm>
          <a:off x="0" y="0"/>
          <a:ext cx="0" cy="0"/>
          <a:chOff x="0" y="0"/>
          <a:chExt cx="0" cy="0"/>
        </a:xfrm>
      </p:grpSpPr>
      <p:sp>
        <p:nvSpPr>
          <p:cNvPr id="10" name="Rounded Rectangle 9"/>
          <p:cNvSpPr/>
          <p:nvPr userDrawn="1"/>
        </p:nvSpPr>
        <p:spPr>
          <a:xfrm>
            <a:off x="304484" y="225425"/>
            <a:ext cx="8323734" cy="6400800"/>
          </a:xfrm>
          <a:prstGeom prst="roundRect">
            <a:avLst>
              <a:gd name="adj" fmla="val 129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5"/>
            <a:ext cx="7256644" cy="224977"/>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8" cy="247650"/>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16" name="Title 1"/>
          <p:cNvSpPr>
            <a:spLocks noGrp="1"/>
          </p:cNvSpPr>
          <p:nvPr>
            <p:ph type="title" hasCustomPrompt="1"/>
          </p:nvPr>
        </p:nvSpPr>
        <p:spPr>
          <a:xfrm>
            <a:off x="730550" y="1860769"/>
            <a:ext cx="7302531" cy="984442"/>
          </a:xfrm>
        </p:spPr>
        <p:txBody>
          <a:bodyPr/>
          <a:lstStyle>
            <a:lvl1pPr>
              <a:lnSpc>
                <a:spcPct val="100000"/>
              </a:lnSpc>
              <a:spcAft>
                <a:spcPts val="800"/>
              </a:spcAft>
              <a:defRPr sz="3000">
                <a:solidFill>
                  <a:schemeClr val="accent5"/>
                </a:solidFill>
                <a:latin typeface="+mj-lt"/>
              </a:defRPr>
            </a:lvl1pPr>
          </a:lstStyle>
          <a:p>
            <a:r>
              <a:rPr lang="en-US" dirty="0"/>
              <a:t>Click to edit Master title style</a:t>
            </a:r>
          </a:p>
        </p:txBody>
      </p:sp>
      <p:sp>
        <p:nvSpPr>
          <p:cNvPr id="9" name="Text Placeholder 8"/>
          <p:cNvSpPr>
            <a:spLocks noGrp="1"/>
          </p:cNvSpPr>
          <p:nvPr>
            <p:ph type="body" sz="quarter" idx="11"/>
          </p:nvPr>
        </p:nvSpPr>
        <p:spPr>
          <a:xfrm>
            <a:off x="731605" y="2860748"/>
            <a:ext cx="6305871" cy="633188"/>
          </a:xfrm>
        </p:spPr>
        <p:txBody>
          <a:bodyPr/>
          <a:lstStyle>
            <a:lvl1pPr>
              <a:defRPr sz="1800"/>
            </a:lvl1pPr>
          </a:lstStyle>
          <a:p>
            <a:pPr lvl="0"/>
            <a:r>
              <a:rPr lang="en-US"/>
              <a:t>Click to edit Master text styles</a:t>
            </a:r>
          </a:p>
        </p:txBody>
      </p:sp>
      <p:pic>
        <p:nvPicPr>
          <p:cNvPr id="11" name="Picture 10"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745440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3 Green">
    <p:bg>
      <p:bgPr>
        <a:gradFill flip="none" rotWithShape="1">
          <a:gsLst>
            <a:gs pos="0">
              <a:schemeClr val="accent4"/>
            </a:gs>
            <a:gs pos="100000">
              <a:schemeClr val="accent3"/>
            </a:gs>
          </a:gsLst>
          <a:lin ang="5400000" scaled="0"/>
          <a:tileRect/>
        </a:gradFill>
        <a:effectLst/>
      </p:bgPr>
    </p:bg>
    <p:spTree>
      <p:nvGrpSpPr>
        <p:cNvPr id="1" name=""/>
        <p:cNvGrpSpPr/>
        <p:nvPr/>
      </p:nvGrpSpPr>
      <p:grpSpPr>
        <a:xfrm>
          <a:off x="0" y="0"/>
          <a:ext cx="0" cy="0"/>
          <a:chOff x="0" y="0"/>
          <a:chExt cx="0" cy="0"/>
        </a:xfrm>
      </p:grpSpPr>
      <p:sp>
        <p:nvSpPr>
          <p:cNvPr id="10" name="Rounded Rectangle 9"/>
          <p:cNvSpPr/>
          <p:nvPr userDrawn="1"/>
        </p:nvSpPr>
        <p:spPr>
          <a:xfrm>
            <a:off x="304482" y="228600"/>
            <a:ext cx="8323734" cy="6400800"/>
          </a:xfrm>
          <a:prstGeom prst="roundRect">
            <a:avLst>
              <a:gd name="adj" fmla="val 129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7285153" cy="228152"/>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8" cy="247651"/>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16" name="Title 1"/>
          <p:cNvSpPr>
            <a:spLocks noGrp="1"/>
          </p:cNvSpPr>
          <p:nvPr>
            <p:ph type="title" hasCustomPrompt="1"/>
          </p:nvPr>
        </p:nvSpPr>
        <p:spPr>
          <a:xfrm>
            <a:off x="730550" y="1860769"/>
            <a:ext cx="7302531" cy="984442"/>
          </a:xfrm>
        </p:spPr>
        <p:txBody>
          <a:bodyPr/>
          <a:lstStyle>
            <a:lvl1pPr>
              <a:lnSpc>
                <a:spcPct val="100000"/>
              </a:lnSpc>
              <a:spcAft>
                <a:spcPts val="800"/>
              </a:spcAft>
              <a:defRPr sz="3000">
                <a:solidFill>
                  <a:schemeClr val="accent3"/>
                </a:solidFill>
                <a:latin typeface="+mj-lt"/>
              </a:defRPr>
            </a:lvl1pPr>
          </a:lstStyle>
          <a:p>
            <a:r>
              <a:rPr lang="en-US" dirty="0"/>
              <a:t>Click to edit Master title style</a:t>
            </a:r>
          </a:p>
        </p:txBody>
      </p:sp>
      <p:sp>
        <p:nvSpPr>
          <p:cNvPr id="9" name="Text Placeholder 8"/>
          <p:cNvSpPr>
            <a:spLocks noGrp="1"/>
          </p:cNvSpPr>
          <p:nvPr>
            <p:ph type="body" sz="quarter" idx="11"/>
          </p:nvPr>
        </p:nvSpPr>
        <p:spPr>
          <a:xfrm>
            <a:off x="730550" y="2862102"/>
            <a:ext cx="6305871" cy="633188"/>
          </a:xfrm>
        </p:spPr>
        <p:txBody>
          <a:bodyPr/>
          <a:lstStyle>
            <a:lvl1pPr>
              <a:defRPr sz="1800"/>
            </a:lvl1pPr>
          </a:lstStyle>
          <a:p>
            <a:pPr lvl="0"/>
            <a:r>
              <a:rPr lang="en-US"/>
              <a:t>Click to edit Master text styles</a:t>
            </a:r>
          </a:p>
        </p:txBody>
      </p:sp>
      <p:pic>
        <p:nvPicPr>
          <p:cNvPr id="11" name="Picture 10"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74544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urple Blu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145"/>
            <a:ext cx="12179297" cy="6857712"/>
          </a:xfrm>
          <a:prstGeom prst="rect">
            <a:avLst/>
          </a:prstGeom>
        </p:spPr>
      </p:pic>
      <p:sp>
        <p:nvSpPr>
          <p:cNvPr id="12" name="TextBox 11"/>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241750"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0" name="Title 1"/>
          <p:cNvSpPr>
            <a:spLocks noGrp="1"/>
          </p:cNvSpPr>
          <p:nvPr>
            <p:ph type="title"/>
          </p:nvPr>
        </p:nvSpPr>
        <p:spPr>
          <a:xfrm>
            <a:off x="730550" y="1163013"/>
            <a:ext cx="7535686" cy="984442"/>
          </a:xfrm>
        </p:spPr>
        <p:txBody>
          <a:bodyPr/>
          <a:lstStyle>
            <a:lvl1pPr>
              <a:lnSpc>
                <a:spcPct val="100000"/>
              </a:lnSpc>
              <a:spcAft>
                <a:spcPts val="800"/>
              </a:spcAft>
              <a:defRPr sz="3000">
                <a:solidFill>
                  <a:srgbClr val="81017E"/>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66744"/>
            <a:ext cx="6305871" cy="757238"/>
          </a:xfrm>
        </p:spPr>
        <p:txBody>
          <a:bodyPr/>
          <a:lstStyle>
            <a:lvl1pPr>
              <a:defRPr sz="1800"/>
            </a:lvl1pPr>
          </a:lstStyle>
          <a:p>
            <a:pPr lvl="0"/>
            <a:r>
              <a:rPr lang="en-US"/>
              <a:t>Click to edit Master text styles</a:t>
            </a:r>
          </a:p>
        </p:txBody>
      </p:sp>
      <p:pic>
        <p:nvPicPr>
          <p:cNvPr id="15" name="Picture 14"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1220453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3 Purple">
    <p:bg>
      <p:bgPr>
        <a:gradFill flip="none" rotWithShape="1">
          <a:gsLst>
            <a:gs pos="0">
              <a:srgbClr val="DA0081"/>
            </a:gs>
            <a:gs pos="100000">
              <a:srgbClr val="81017E"/>
            </a:gs>
          </a:gsLst>
          <a:lin ang="5400000" scaled="0"/>
          <a:tileRect/>
        </a:gradFill>
        <a:effectLst/>
      </p:bgPr>
    </p:bg>
    <p:spTree>
      <p:nvGrpSpPr>
        <p:cNvPr id="1" name=""/>
        <p:cNvGrpSpPr/>
        <p:nvPr/>
      </p:nvGrpSpPr>
      <p:grpSpPr>
        <a:xfrm>
          <a:off x="0" y="0"/>
          <a:ext cx="0" cy="0"/>
          <a:chOff x="0" y="0"/>
          <a:chExt cx="0" cy="0"/>
        </a:xfrm>
      </p:grpSpPr>
      <p:sp>
        <p:nvSpPr>
          <p:cNvPr id="10" name="Rounded Rectangle 9"/>
          <p:cNvSpPr/>
          <p:nvPr userDrawn="1"/>
        </p:nvSpPr>
        <p:spPr>
          <a:xfrm>
            <a:off x="304484" y="225425"/>
            <a:ext cx="8323734" cy="6400800"/>
          </a:xfrm>
          <a:prstGeom prst="roundRect">
            <a:avLst>
              <a:gd name="adj" fmla="val 129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7266146" cy="234502"/>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8" cy="241300"/>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16" name="Title 1"/>
          <p:cNvSpPr>
            <a:spLocks noGrp="1"/>
          </p:cNvSpPr>
          <p:nvPr>
            <p:ph type="title" hasCustomPrompt="1"/>
          </p:nvPr>
        </p:nvSpPr>
        <p:spPr>
          <a:xfrm>
            <a:off x="730550" y="1860769"/>
            <a:ext cx="7302531" cy="984442"/>
          </a:xfrm>
        </p:spPr>
        <p:txBody>
          <a:bodyPr/>
          <a:lstStyle>
            <a:lvl1pPr>
              <a:lnSpc>
                <a:spcPct val="100000"/>
              </a:lnSpc>
              <a:spcAft>
                <a:spcPts val="800"/>
              </a:spcAft>
              <a:defRPr sz="3000">
                <a:solidFill>
                  <a:srgbClr val="81017E"/>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0550" y="2862103"/>
            <a:ext cx="6305871" cy="63318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2112989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3 Dark Blue">
    <p:bg>
      <p:bgPr>
        <a:gradFill flip="none" rotWithShape="1">
          <a:gsLst>
            <a:gs pos="0">
              <a:schemeClr val="accent5"/>
            </a:gs>
            <a:gs pos="100000">
              <a:srgbClr val="0C2577"/>
            </a:gs>
          </a:gsLst>
          <a:lin ang="5400000" scaled="0"/>
          <a:tileRect/>
        </a:gradFill>
        <a:effectLst/>
      </p:bgPr>
    </p:bg>
    <p:spTree>
      <p:nvGrpSpPr>
        <p:cNvPr id="1" name=""/>
        <p:cNvGrpSpPr/>
        <p:nvPr/>
      </p:nvGrpSpPr>
      <p:grpSpPr>
        <a:xfrm>
          <a:off x="0" y="0"/>
          <a:ext cx="0" cy="0"/>
          <a:chOff x="0" y="0"/>
          <a:chExt cx="0" cy="0"/>
        </a:xfrm>
      </p:grpSpPr>
      <p:sp>
        <p:nvSpPr>
          <p:cNvPr id="10" name="Rounded Rectangle 9"/>
          <p:cNvSpPr/>
          <p:nvPr userDrawn="1"/>
        </p:nvSpPr>
        <p:spPr>
          <a:xfrm>
            <a:off x="304484" y="225425"/>
            <a:ext cx="8323734" cy="6400800"/>
          </a:xfrm>
          <a:prstGeom prst="roundRect">
            <a:avLst>
              <a:gd name="adj" fmla="val 129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7256644" cy="228152"/>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1331"/>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16" name="Title 1"/>
          <p:cNvSpPr>
            <a:spLocks noGrp="1"/>
          </p:cNvSpPr>
          <p:nvPr>
            <p:ph type="title" hasCustomPrompt="1"/>
          </p:nvPr>
        </p:nvSpPr>
        <p:spPr>
          <a:xfrm>
            <a:off x="730550" y="1860769"/>
            <a:ext cx="7302531" cy="984442"/>
          </a:xfrm>
        </p:spPr>
        <p:txBody>
          <a:bodyPr/>
          <a:lstStyle>
            <a:lvl1pPr>
              <a:lnSpc>
                <a:spcPct val="100000"/>
              </a:lnSpc>
              <a:spcAft>
                <a:spcPts val="800"/>
              </a:spcAft>
              <a:defRPr sz="3000">
                <a:solidFill>
                  <a:srgbClr val="0C2577"/>
                </a:solidFill>
                <a:latin typeface="+mj-lt"/>
              </a:defRPr>
            </a:lvl1pPr>
          </a:lstStyle>
          <a:p>
            <a:r>
              <a:rPr lang="en-US" dirty="0"/>
              <a:t>Click to edit Master title style</a:t>
            </a:r>
          </a:p>
        </p:txBody>
      </p:sp>
      <p:sp>
        <p:nvSpPr>
          <p:cNvPr id="11" name="Text Placeholder 8"/>
          <p:cNvSpPr>
            <a:spLocks noGrp="1"/>
          </p:cNvSpPr>
          <p:nvPr>
            <p:ph type="body" sz="quarter" idx="11"/>
          </p:nvPr>
        </p:nvSpPr>
        <p:spPr>
          <a:xfrm>
            <a:off x="730550" y="2862177"/>
            <a:ext cx="6305871" cy="633188"/>
          </a:xfrm>
        </p:spPr>
        <p:txBody>
          <a:bodyPr/>
          <a:lstStyle>
            <a:lvl1pPr>
              <a:defRPr sz="1800"/>
            </a:lvl1pPr>
          </a:lstStyle>
          <a:p>
            <a:pPr lvl="0"/>
            <a:r>
              <a:rPr lang="en-US"/>
              <a:t>Click to edit Master text styles</a:t>
            </a:r>
          </a:p>
        </p:txBody>
      </p:sp>
      <p:pic>
        <p:nvPicPr>
          <p:cNvPr id="12" name="Picture 11" descr="att_globe_rgb_grd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2112989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tep 1 Orange">
    <p:bg>
      <p:bgPr>
        <a:solidFill>
          <a:schemeClr val="tx2"/>
        </a:solidFill>
        <a:effectLst/>
      </p:bgPr>
    </p:bg>
    <p:spTree>
      <p:nvGrpSpPr>
        <p:cNvPr id="1" name=""/>
        <p:cNvGrpSpPr/>
        <p:nvPr/>
      </p:nvGrpSpPr>
      <p:grpSpPr>
        <a:xfrm>
          <a:off x="0" y="0"/>
          <a:ext cx="0" cy="0"/>
          <a:chOff x="0" y="0"/>
          <a:chExt cx="0" cy="0"/>
        </a:xfrm>
      </p:grpSpPr>
      <p:sp>
        <p:nvSpPr>
          <p:cNvPr id="9" name="Round Same Side Corner Rectangle 8"/>
          <p:cNvSpPr/>
          <p:nvPr userDrawn="1"/>
        </p:nvSpPr>
        <p:spPr>
          <a:xfrm rot="10800000">
            <a:off x="304482" y="1652408"/>
            <a:ext cx="11572739" cy="4218900"/>
          </a:xfrm>
          <a:prstGeom prst="round2SameRect">
            <a:avLst>
              <a:gd name="adj1" fmla="val 182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 Same Side Corner Rectangle 5"/>
          <p:cNvSpPr/>
          <p:nvPr userDrawn="1"/>
        </p:nvSpPr>
        <p:spPr>
          <a:xfrm>
            <a:off x="304482" y="245814"/>
            <a:ext cx="11572739" cy="1406594"/>
          </a:xfrm>
          <a:prstGeom prst="round2SameRect">
            <a:avLst>
              <a:gd name="adj1" fmla="val 7370"/>
              <a:gd name="adj2" fmla="val 0"/>
            </a:avLst>
          </a:prstGeom>
          <a:gradFill>
            <a:gsLst>
              <a:gs pos="2100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8268"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9970"/>
            <a:ext cx="245278"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hasCustomPrompt="1"/>
          </p:nvPr>
        </p:nvSpPr>
        <p:spPr>
          <a:xfrm>
            <a:off x="730551" y="264985"/>
            <a:ext cx="1316567" cy="1319341"/>
          </a:xfrm>
        </p:spPr>
        <p:txBody>
          <a:bodyPr/>
          <a:lstStyle>
            <a:lvl1pPr>
              <a:lnSpc>
                <a:spcPct val="100000"/>
              </a:lnSpc>
              <a:defRPr sz="8000">
                <a:solidFill>
                  <a:schemeClr val="bg1"/>
                </a:solidFill>
              </a:defRPr>
            </a:lvl1pPr>
          </a:lstStyle>
          <a:p>
            <a:r>
              <a:rPr lang="en-US" dirty="0"/>
              <a:t>1</a:t>
            </a:r>
          </a:p>
        </p:txBody>
      </p:sp>
      <p:sp>
        <p:nvSpPr>
          <p:cNvPr id="3" name="Text Placeholder 2"/>
          <p:cNvSpPr>
            <a:spLocks noGrp="1"/>
          </p:cNvSpPr>
          <p:nvPr>
            <p:ph type="body" sz="quarter" idx="10"/>
          </p:nvPr>
        </p:nvSpPr>
        <p:spPr>
          <a:xfrm>
            <a:off x="730550" y="1941534"/>
            <a:ext cx="10377779" cy="3929775"/>
          </a:xfrm>
        </p:spPr>
        <p:txBody>
          <a:bodyPr/>
          <a:lstStyle>
            <a:lvl1pPr>
              <a:defRPr sz="3000">
                <a:solidFill>
                  <a:schemeClr val="accent1"/>
                </a:solidFill>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0695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tep 2 Blue">
    <p:bg>
      <p:bgPr>
        <a:solidFill>
          <a:schemeClr val="tx2"/>
        </a:solidFill>
        <a:effectLst/>
      </p:bgPr>
    </p:bg>
    <p:spTree>
      <p:nvGrpSpPr>
        <p:cNvPr id="1" name=""/>
        <p:cNvGrpSpPr/>
        <p:nvPr/>
      </p:nvGrpSpPr>
      <p:grpSpPr>
        <a:xfrm>
          <a:off x="0" y="0"/>
          <a:ext cx="0" cy="0"/>
          <a:chOff x="0" y="0"/>
          <a:chExt cx="0" cy="0"/>
        </a:xfrm>
      </p:grpSpPr>
      <p:sp>
        <p:nvSpPr>
          <p:cNvPr id="9" name="Round Same Side Corner Rectangle 8"/>
          <p:cNvSpPr/>
          <p:nvPr userDrawn="1"/>
        </p:nvSpPr>
        <p:spPr>
          <a:xfrm rot="10800000">
            <a:off x="304471" y="1652408"/>
            <a:ext cx="11572739" cy="4218900"/>
          </a:xfrm>
          <a:prstGeom prst="round2SameRect">
            <a:avLst>
              <a:gd name="adj1" fmla="val 182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Same Side Corner Rectangle 9"/>
          <p:cNvSpPr/>
          <p:nvPr userDrawn="1"/>
        </p:nvSpPr>
        <p:spPr>
          <a:xfrm>
            <a:off x="304482" y="245814"/>
            <a:ext cx="11572739" cy="1406594"/>
          </a:xfrm>
          <a:prstGeom prst="round2SameRect">
            <a:avLst>
              <a:gd name="adj1" fmla="val 7370"/>
              <a:gd name="adj2" fmla="val 0"/>
            </a:avLst>
          </a:prstGeom>
          <a:gradFill>
            <a:gsLst>
              <a:gs pos="2100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6" name="Footer Placeholder 6"/>
          <p:cNvSpPr>
            <a:spLocks noGrp="1"/>
          </p:cNvSpPr>
          <p:nvPr>
            <p:ph type="ftr" sz="quarter" idx="3"/>
          </p:nvPr>
        </p:nvSpPr>
        <p:spPr>
          <a:xfrm>
            <a:off x="1220046" y="6455664"/>
            <a:ext cx="5288268"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7" name="Slide Number Placeholder 7"/>
          <p:cNvSpPr>
            <a:spLocks noGrp="1"/>
          </p:cNvSpPr>
          <p:nvPr>
            <p:ph type="sldNum" sz="quarter" idx="4"/>
          </p:nvPr>
        </p:nvSpPr>
        <p:spPr>
          <a:xfrm>
            <a:off x="482097" y="6349970"/>
            <a:ext cx="245278"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8" name="Title 1"/>
          <p:cNvSpPr>
            <a:spLocks noGrp="1"/>
          </p:cNvSpPr>
          <p:nvPr>
            <p:ph type="title" hasCustomPrompt="1"/>
          </p:nvPr>
        </p:nvSpPr>
        <p:spPr>
          <a:xfrm>
            <a:off x="730551" y="264985"/>
            <a:ext cx="1316567" cy="1319341"/>
          </a:xfrm>
        </p:spPr>
        <p:txBody>
          <a:bodyPr/>
          <a:lstStyle>
            <a:lvl1pPr>
              <a:lnSpc>
                <a:spcPct val="100000"/>
              </a:lnSpc>
              <a:defRPr sz="8000">
                <a:solidFill>
                  <a:schemeClr val="bg1"/>
                </a:solidFill>
              </a:defRPr>
            </a:lvl1pPr>
          </a:lstStyle>
          <a:p>
            <a:r>
              <a:rPr lang="en-US" dirty="0"/>
              <a:t>2</a:t>
            </a:r>
          </a:p>
        </p:txBody>
      </p:sp>
      <p:sp>
        <p:nvSpPr>
          <p:cNvPr id="11" name="Text Placeholder 2"/>
          <p:cNvSpPr>
            <a:spLocks noGrp="1"/>
          </p:cNvSpPr>
          <p:nvPr>
            <p:ph type="body" sz="quarter" idx="10"/>
          </p:nvPr>
        </p:nvSpPr>
        <p:spPr>
          <a:xfrm>
            <a:off x="730550" y="1941534"/>
            <a:ext cx="10377779" cy="3929775"/>
          </a:xfrm>
        </p:spPr>
        <p:txBody>
          <a:bodyPr/>
          <a:lstStyle>
            <a:lvl1pPr>
              <a:defRPr sz="3000">
                <a:solidFill>
                  <a:schemeClr val="accent5"/>
                </a:solidFill>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584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tep 3 Green">
    <p:bg>
      <p:bgPr>
        <a:solidFill>
          <a:schemeClr val="tx2"/>
        </a:solidFill>
        <a:effectLst/>
      </p:bgPr>
    </p:bg>
    <p:spTree>
      <p:nvGrpSpPr>
        <p:cNvPr id="1" name=""/>
        <p:cNvGrpSpPr/>
        <p:nvPr/>
      </p:nvGrpSpPr>
      <p:grpSpPr>
        <a:xfrm>
          <a:off x="0" y="0"/>
          <a:ext cx="0" cy="0"/>
          <a:chOff x="0" y="0"/>
          <a:chExt cx="0" cy="0"/>
        </a:xfrm>
      </p:grpSpPr>
      <p:sp>
        <p:nvSpPr>
          <p:cNvPr id="9" name="Round Same Side Corner Rectangle 8"/>
          <p:cNvSpPr/>
          <p:nvPr userDrawn="1"/>
        </p:nvSpPr>
        <p:spPr>
          <a:xfrm rot="10800000">
            <a:off x="304471" y="1652408"/>
            <a:ext cx="11572739" cy="4218900"/>
          </a:xfrm>
          <a:prstGeom prst="round2SameRect">
            <a:avLst>
              <a:gd name="adj1" fmla="val 182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Same Side Corner Rectangle 9"/>
          <p:cNvSpPr/>
          <p:nvPr userDrawn="1"/>
        </p:nvSpPr>
        <p:spPr>
          <a:xfrm>
            <a:off x="304482" y="245814"/>
            <a:ext cx="11572739" cy="1406594"/>
          </a:xfrm>
          <a:prstGeom prst="round2SameRect">
            <a:avLst>
              <a:gd name="adj1" fmla="val 7370"/>
              <a:gd name="adj2" fmla="val 0"/>
            </a:avLst>
          </a:prstGeom>
          <a:gradFill>
            <a:gsLst>
              <a:gs pos="2100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6" name="Footer Placeholder 6"/>
          <p:cNvSpPr>
            <a:spLocks noGrp="1"/>
          </p:cNvSpPr>
          <p:nvPr>
            <p:ph type="ftr" sz="quarter" idx="3"/>
          </p:nvPr>
        </p:nvSpPr>
        <p:spPr>
          <a:xfrm>
            <a:off x="1220046" y="6455664"/>
            <a:ext cx="5288268"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7" name="Slide Number Placeholder 7"/>
          <p:cNvSpPr>
            <a:spLocks noGrp="1"/>
          </p:cNvSpPr>
          <p:nvPr>
            <p:ph type="sldNum" sz="quarter" idx="4"/>
          </p:nvPr>
        </p:nvSpPr>
        <p:spPr>
          <a:xfrm>
            <a:off x="482097" y="6349970"/>
            <a:ext cx="245278"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8" name="Title 1"/>
          <p:cNvSpPr>
            <a:spLocks noGrp="1"/>
          </p:cNvSpPr>
          <p:nvPr>
            <p:ph type="title" hasCustomPrompt="1"/>
          </p:nvPr>
        </p:nvSpPr>
        <p:spPr>
          <a:xfrm>
            <a:off x="730551" y="264985"/>
            <a:ext cx="1316567" cy="1319341"/>
          </a:xfrm>
        </p:spPr>
        <p:txBody>
          <a:bodyPr/>
          <a:lstStyle>
            <a:lvl1pPr>
              <a:lnSpc>
                <a:spcPct val="100000"/>
              </a:lnSpc>
              <a:defRPr sz="8000">
                <a:solidFill>
                  <a:schemeClr val="bg1"/>
                </a:solidFill>
              </a:defRPr>
            </a:lvl1pPr>
          </a:lstStyle>
          <a:p>
            <a:r>
              <a:rPr lang="en-US" dirty="0"/>
              <a:t>3</a:t>
            </a:r>
          </a:p>
        </p:txBody>
      </p:sp>
      <p:sp>
        <p:nvSpPr>
          <p:cNvPr id="11" name="Text Placeholder 2"/>
          <p:cNvSpPr>
            <a:spLocks noGrp="1"/>
          </p:cNvSpPr>
          <p:nvPr>
            <p:ph type="body" sz="quarter" idx="10"/>
          </p:nvPr>
        </p:nvSpPr>
        <p:spPr>
          <a:xfrm>
            <a:off x="730550" y="1941534"/>
            <a:ext cx="10377779" cy="3929775"/>
          </a:xfrm>
        </p:spPr>
        <p:txBody>
          <a:bodyPr/>
          <a:lstStyle>
            <a:lvl1pPr>
              <a:defRPr sz="3000">
                <a:solidFill>
                  <a:schemeClr val="accent3"/>
                </a:solidFill>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9181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tep 4 Purple">
    <p:bg>
      <p:bgPr>
        <a:solidFill>
          <a:schemeClr val="tx2"/>
        </a:solidFill>
        <a:effectLst/>
      </p:bgPr>
    </p:bg>
    <p:spTree>
      <p:nvGrpSpPr>
        <p:cNvPr id="1" name=""/>
        <p:cNvGrpSpPr/>
        <p:nvPr/>
      </p:nvGrpSpPr>
      <p:grpSpPr>
        <a:xfrm>
          <a:off x="0" y="0"/>
          <a:ext cx="0" cy="0"/>
          <a:chOff x="0" y="0"/>
          <a:chExt cx="0" cy="0"/>
        </a:xfrm>
      </p:grpSpPr>
      <p:sp>
        <p:nvSpPr>
          <p:cNvPr id="9" name="Round Same Side Corner Rectangle 8"/>
          <p:cNvSpPr/>
          <p:nvPr userDrawn="1"/>
        </p:nvSpPr>
        <p:spPr>
          <a:xfrm rot="10800000">
            <a:off x="304471" y="1652408"/>
            <a:ext cx="11572739" cy="4218900"/>
          </a:xfrm>
          <a:prstGeom prst="round2SameRect">
            <a:avLst>
              <a:gd name="adj1" fmla="val 182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Same Side Corner Rectangle 9"/>
          <p:cNvSpPr/>
          <p:nvPr userDrawn="1"/>
        </p:nvSpPr>
        <p:spPr>
          <a:xfrm>
            <a:off x="304482" y="245814"/>
            <a:ext cx="11572739" cy="1406594"/>
          </a:xfrm>
          <a:prstGeom prst="round2SameRect">
            <a:avLst>
              <a:gd name="adj1" fmla="val 7370"/>
              <a:gd name="adj2" fmla="val 0"/>
            </a:avLst>
          </a:prstGeom>
          <a:gradFill>
            <a:gsLst>
              <a:gs pos="2100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6" name="Footer Placeholder 6"/>
          <p:cNvSpPr>
            <a:spLocks noGrp="1"/>
          </p:cNvSpPr>
          <p:nvPr>
            <p:ph type="ftr" sz="quarter" idx="3"/>
          </p:nvPr>
        </p:nvSpPr>
        <p:spPr>
          <a:xfrm>
            <a:off x="1220046" y="6455664"/>
            <a:ext cx="5288268"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7" name="Slide Number Placeholder 7"/>
          <p:cNvSpPr>
            <a:spLocks noGrp="1"/>
          </p:cNvSpPr>
          <p:nvPr>
            <p:ph type="sldNum" sz="quarter" idx="4"/>
          </p:nvPr>
        </p:nvSpPr>
        <p:spPr>
          <a:xfrm>
            <a:off x="482097" y="6349970"/>
            <a:ext cx="245278"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8" name="Title 1"/>
          <p:cNvSpPr>
            <a:spLocks noGrp="1"/>
          </p:cNvSpPr>
          <p:nvPr>
            <p:ph type="title" hasCustomPrompt="1"/>
          </p:nvPr>
        </p:nvSpPr>
        <p:spPr>
          <a:xfrm>
            <a:off x="730551" y="264985"/>
            <a:ext cx="1316567" cy="1319341"/>
          </a:xfrm>
        </p:spPr>
        <p:txBody>
          <a:bodyPr/>
          <a:lstStyle>
            <a:lvl1pPr>
              <a:lnSpc>
                <a:spcPct val="100000"/>
              </a:lnSpc>
              <a:defRPr sz="8000">
                <a:solidFill>
                  <a:schemeClr val="bg1"/>
                </a:solidFill>
              </a:defRPr>
            </a:lvl1pPr>
          </a:lstStyle>
          <a:p>
            <a:r>
              <a:rPr lang="en-US" dirty="0"/>
              <a:t>4</a:t>
            </a:r>
          </a:p>
        </p:txBody>
      </p:sp>
      <p:sp>
        <p:nvSpPr>
          <p:cNvPr id="11" name="Text Placeholder 2"/>
          <p:cNvSpPr>
            <a:spLocks noGrp="1"/>
          </p:cNvSpPr>
          <p:nvPr>
            <p:ph type="body" sz="quarter" idx="10"/>
          </p:nvPr>
        </p:nvSpPr>
        <p:spPr>
          <a:xfrm>
            <a:off x="730550" y="1941534"/>
            <a:ext cx="10377779" cy="3929775"/>
          </a:xfrm>
        </p:spPr>
        <p:txBody>
          <a:bodyPr/>
          <a:lstStyle>
            <a:lvl1pPr>
              <a:defRPr sz="3000">
                <a:solidFill>
                  <a:srgbClr val="81017E"/>
                </a:solidFill>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7290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tep 5 Dark Blue">
    <p:bg>
      <p:bgPr>
        <a:solidFill>
          <a:schemeClr val="tx2"/>
        </a:solidFill>
        <a:effectLst/>
      </p:bgPr>
    </p:bg>
    <p:spTree>
      <p:nvGrpSpPr>
        <p:cNvPr id="1" name=""/>
        <p:cNvGrpSpPr/>
        <p:nvPr/>
      </p:nvGrpSpPr>
      <p:grpSpPr>
        <a:xfrm>
          <a:off x="0" y="0"/>
          <a:ext cx="0" cy="0"/>
          <a:chOff x="0" y="0"/>
          <a:chExt cx="0" cy="0"/>
        </a:xfrm>
      </p:grpSpPr>
      <p:sp>
        <p:nvSpPr>
          <p:cNvPr id="10" name="Round Same Side Corner Rectangle 9"/>
          <p:cNvSpPr/>
          <p:nvPr userDrawn="1"/>
        </p:nvSpPr>
        <p:spPr>
          <a:xfrm>
            <a:off x="304482" y="245814"/>
            <a:ext cx="11572739" cy="1406594"/>
          </a:xfrm>
          <a:prstGeom prst="round2SameRect">
            <a:avLst>
              <a:gd name="adj1" fmla="val 7370"/>
              <a:gd name="adj2" fmla="val 0"/>
            </a:avLst>
          </a:prstGeom>
          <a:gradFill>
            <a:gsLst>
              <a:gs pos="2100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 Same Side Corner Rectangle 8"/>
          <p:cNvSpPr/>
          <p:nvPr userDrawn="1"/>
        </p:nvSpPr>
        <p:spPr>
          <a:xfrm rot="10800000">
            <a:off x="304471" y="1652408"/>
            <a:ext cx="11572739" cy="4218900"/>
          </a:xfrm>
          <a:prstGeom prst="round2SameRect">
            <a:avLst>
              <a:gd name="adj1" fmla="val 182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6" name="Footer Placeholder 6"/>
          <p:cNvSpPr>
            <a:spLocks noGrp="1"/>
          </p:cNvSpPr>
          <p:nvPr>
            <p:ph type="ftr" sz="quarter" idx="3"/>
          </p:nvPr>
        </p:nvSpPr>
        <p:spPr>
          <a:xfrm>
            <a:off x="1220046" y="6455664"/>
            <a:ext cx="5288268"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7" name="Slide Number Placeholder 7"/>
          <p:cNvSpPr>
            <a:spLocks noGrp="1"/>
          </p:cNvSpPr>
          <p:nvPr>
            <p:ph type="sldNum" sz="quarter" idx="4"/>
          </p:nvPr>
        </p:nvSpPr>
        <p:spPr>
          <a:xfrm>
            <a:off x="482097" y="6349970"/>
            <a:ext cx="245278" cy="241331"/>
          </a:xfrm>
          <a:prstGeom prst="rect">
            <a:avLst/>
          </a:prstGeom>
        </p:spPr>
        <p:txBody>
          <a:bodyPr/>
          <a:lstStyle>
            <a:lvl1pPr algn="l">
              <a:defRPr sz="800" b="1">
                <a:solidFill>
                  <a:schemeClr val="bg1"/>
                </a:solidFill>
              </a:defRPr>
            </a:lvl1pPr>
          </a:lstStyle>
          <a:p>
            <a:pPr>
              <a:defRPr/>
            </a:pPr>
            <a:fld id="{8074B6C9-7640-0346-9181-9D7622A30249}" type="slidenum">
              <a:rPr lang="en-US" smtClean="0"/>
              <a:pPr>
                <a:defRPr/>
              </a:pPr>
              <a:t>‹#›</a:t>
            </a:fld>
            <a:endParaRPr lang="en-US" dirty="0"/>
          </a:p>
        </p:txBody>
      </p:sp>
      <p:sp>
        <p:nvSpPr>
          <p:cNvPr id="18" name="Title 1"/>
          <p:cNvSpPr>
            <a:spLocks noGrp="1"/>
          </p:cNvSpPr>
          <p:nvPr>
            <p:ph type="title" hasCustomPrompt="1"/>
          </p:nvPr>
        </p:nvSpPr>
        <p:spPr>
          <a:xfrm>
            <a:off x="730551" y="264985"/>
            <a:ext cx="1316567" cy="1319341"/>
          </a:xfrm>
        </p:spPr>
        <p:txBody>
          <a:bodyPr/>
          <a:lstStyle>
            <a:lvl1pPr>
              <a:lnSpc>
                <a:spcPct val="100000"/>
              </a:lnSpc>
              <a:defRPr sz="8000">
                <a:solidFill>
                  <a:schemeClr val="bg1"/>
                </a:solidFill>
              </a:defRPr>
            </a:lvl1pPr>
          </a:lstStyle>
          <a:p>
            <a:r>
              <a:rPr lang="en-US" dirty="0"/>
              <a:t>5</a:t>
            </a:r>
          </a:p>
        </p:txBody>
      </p:sp>
      <p:sp>
        <p:nvSpPr>
          <p:cNvPr id="11" name="Text Placeholder 2"/>
          <p:cNvSpPr>
            <a:spLocks noGrp="1"/>
          </p:cNvSpPr>
          <p:nvPr>
            <p:ph type="body" sz="quarter" idx="10"/>
          </p:nvPr>
        </p:nvSpPr>
        <p:spPr>
          <a:xfrm>
            <a:off x="730550" y="1941534"/>
            <a:ext cx="10377779" cy="3929775"/>
          </a:xfrm>
        </p:spPr>
        <p:txBody>
          <a:bodyPr/>
          <a:lstStyle>
            <a:lvl1pPr>
              <a:defRPr sz="3000">
                <a:solidFill>
                  <a:srgbClr val="0C2577"/>
                </a:solidFill>
              </a:defRPr>
            </a:lvl1pPr>
            <a:lvl2pPr>
              <a:defRPr sz="18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7290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Orange">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097" y="1281114"/>
            <a:ext cx="11201903" cy="3938925"/>
          </a:xfrm>
          <a:prstGeom prst="roundRect">
            <a:avLst>
              <a:gd name="adj" fmla="val 30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1406"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50000"/>
            <a:ext cx="249506" cy="24447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5" name="Title 4"/>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0" name="Text Placeholder 2"/>
          <p:cNvSpPr>
            <a:spLocks noGrp="1"/>
          </p:cNvSpPr>
          <p:nvPr>
            <p:ph type="body" sz="quarter" idx="10"/>
          </p:nvPr>
        </p:nvSpPr>
        <p:spPr>
          <a:xfrm>
            <a:off x="1457672" y="1811339"/>
            <a:ext cx="9259228" cy="2879725"/>
          </a:xfrm>
        </p:spPr>
        <p:txBody>
          <a:bodyPr/>
          <a:lstStyle>
            <a:lvl1pPr>
              <a:defRPr sz="3000">
                <a:solidFill>
                  <a:schemeClr val="accent1"/>
                </a:solidFill>
              </a:defRPr>
            </a:lvl1pPr>
            <a:lvl2pPr marL="230188" indent="-230188">
              <a:defRPr i="1">
                <a:solidFill>
                  <a:schemeClr val="accent1"/>
                </a:solidFill>
              </a:defRPr>
            </a:lvl2pPr>
            <a:lvl3pPr>
              <a:defRPr sz="1800">
                <a:solidFill>
                  <a:schemeClr val="accent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3348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095" y="1281113"/>
            <a:ext cx="11201905" cy="3941064"/>
          </a:xfrm>
          <a:prstGeom prst="roundRect">
            <a:avLst>
              <a:gd name="adj" fmla="val 288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25"/>
            <a:ext cx="249506" cy="24447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0" name="Text Placeholder 2"/>
          <p:cNvSpPr>
            <a:spLocks noGrp="1"/>
          </p:cNvSpPr>
          <p:nvPr>
            <p:ph type="body" sz="quarter" idx="10"/>
          </p:nvPr>
        </p:nvSpPr>
        <p:spPr>
          <a:xfrm>
            <a:off x="1457672" y="1811339"/>
            <a:ext cx="9259228" cy="2879725"/>
          </a:xfrm>
        </p:spPr>
        <p:txBody>
          <a:bodyPr/>
          <a:lstStyle>
            <a:lvl1pPr>
              <a:defRPr sz="3000">
                <a:solidFill>
                  <a:schemeClr val="accent5"/>
                </a:solidFill>
              </a:defRPr>
            </a:lvl1pPr>
            <a:lvl2pPr marL="230188" indent="-230188">
              <a:defRPr i="1">
                <a:solidFill>
                  <a:schemeClr val="accent5"/>
                </a:solidFill>
              </a:defRPr>
            </a:lvl2pPr>
            <a:lvl3pPr>
              <a:defRPr sz="1800">
                <a:solidFill>
                  <a:schemeClr val="accent5"/>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4139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097" y="1281113"/>
            <a:ext cx="11201903" cy="3941064"/>
          </a:xfrm>
          <a:prstGeom prst="roundRect">
            <a:avLst>
              <a:gd name="adj" fmla="val 30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755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25"/>
            <a:ext cx="249506" cy="24130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1" name="Text Placeholder 2"/>
          <p:cNvSpPr>
            <a:spLocks noGrp="1"/>
          </p:cNvSpPr>
          <p:nvPr>
            <p:ph type="body" sz="quarter" idx="10"/>
          </p:nvPr>
        </p:nvSpPr>
        <p:spPr>
          <a:xfrm>
            <a:off x="1457672" y="1811339"/>
            <a:ext cx="9259228" cy="2879725"/>
          </a:xfrm>
        </p:spPr>
        <p:txBody>
          <a:bodyPr/>
          <a:lstStyle>
            <a:lvl1pPr>
              <a:defRPr sz="3000">
                <a:solidFill>
                  <a:schemeClr val="accent3"/>
                </a:solidFill>
              </a:defRPr>
            </a:lvl1pPr>
            <a:lvl2pPr marL="230188" indent="-230188">
              <a:defRPr i="1">
                <a:solidFill>
                  <a:schemeClr val="accent3"/>
                </a:solidFill>
              </a:defRPr>
            </a:lvl2pPr>
            <a:lvl3pPr>
              <a:defRPr sz="1800">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6272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Oran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
            <a:ext cx="12179297" cy="6857712"/>
          </a:xfrm>
          <a:prstGeom prst="rect">
            <a:avLst/>
          </a:prstGeom>
        </p:spPr>
      </p:pic>
      <p:sp>
        <p:nvSpPr>
          <p:cNvPr id="12" name="TextBox 11"/>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314637"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1" name="Title 1"/>
          <p:cNvSpPr>
            <a:spLocks noGrp="1"/>
          </p:cNvSpPr>
          <p:nvPr>
            <p:ph type="title"/>
          </p:nvPr>
        </p:nvSpPr>
        <p:spPr>
          <a:xfrm>
            <a:off x="730550" y="1163013"/>
            <a:ext cx="8221028" cy="984442"/>
          </a:xfrm>
        </p:spPr>
        <p:txBody>
          <a:bodyPr/>
          <a:lstStyle>
            <a:lvl1pPr>
              <a:lnSpc>
                <a:spcPct val="100000"/>
              </a:lnSpc>
              <a:spcAft>
                <a:spcPts val="800"/>
              </a:spcAft>
              <a:defRPr sz="3000">
                <a:solidFill>
                  <a:schemeClr val="accent1"/>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66005"/>
            <a:ext cx="6305871" cy="757238"/>
          </a:xfrm>
        </p:spPr>
        <p:txBody>
          <a:bodyPr/>
          <a:lstStyle>
            <a:lvl1pPr>
              <a:defRPr sz="1800"/>
            </a:lvl1pPr>
          </a:lstStyle>
          <a:p>
            <a:pPr lvl="0"/>
            <a:r>
              <a:rPr lang="en-US"/>
              <a:t>Click to edit Master text styles</a:t>
            </a:r>
          </a:p>
        </p:txBody>
      </p:sp>
      <p:pic>
        <p:nvPicPr>
          <p:cNvPr id="14" name="Picture 13"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3109194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urple">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097" y="1281113"/>
            <a:ext cx="11201903" cy="3941064"/>
          </a:xfrm>
          <a:prstGeom prst="roundRect">
            <a:avLst>
              <a:gd name="adj" fmla="val 30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6" cy="24447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1" name="Text Placeholder 2"/>
          <p:cNvSpPr>
            <a:spLocks noGrp="1"/>
          </p:cNvSpPr>
          <p:nvPr>
            <p:ph type="body" sz="quarter" idx="10"/>
          </p:nvPr>
        </p:nvSpPr>
        <p:spPr>
          <a:xfrm>
            <a:off x="1457672" y="1811339"/>
            <a:ext cx="9259228" cy="2879725"/>
          </a:xfrm>
        </p:spPr>
        <p:txBody>
          <a:bodyPr/>
          <a:lstStyle>
            <a:lvl1pPr>
              <a:defRPr sz="3000">
                <a:solidFill>
                  <a:srgbClr val="81017E"/>
                </a:solidFill>
              </a:defRPr>
            </a:lvl1pPr>
            <a:lvl2pPr marL="230188" indent="-230188">
              <a:defRPr i="1">
                <a:solidFill>
                  <a:srgbClr val="81017E"/>
                </a:solidFill>
              </a:defRPr>
            </a:lvl2pPr>
            <a:lvl3pPr>
              <a:defRPr sz="1800">
                <a:solidFill>
                  <a:srgbClr val="81017E"/>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3922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Dark Blue">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097" y="1281113"/>
            <a:ext cx="11201903" cy="3941064"/>
          </a:xfrm>
          <a:prstGeom prst="roundRect">
            <a:avLst>
              <a:gd name="adj" fmla="val 296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8268"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133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1" name="Text Placeholder 2"/>
          <p:cNvSpPr>
            <a:spLocks noGrp="1"/>
          </p:cNvSpPr>
          <p:nvPr>
            <p:ph type="body" sz="quarter" idx="10"/>
          </p:nvPr>
        </p:nvSpPr>
        <p:spPr>
          <a:xfrm>
            <a:off x="1457672" y="1811339"/>
            <a:ext cx="9259228" cy="2879725"/>
          </a:xfrm>
        </p:spPr>
        <p:txBody>
          <a:bodyPr/>
          <a:lstStyle>
            <a:lvl1pPr>
              <a:defRPr sz="3000">
                <a:solidFill>
                  <a:srgbClr val="0C2577"/>
                </a:solidFill>
              </a:defRPr>
            </a:lvl1pPr>
            <a:lvl2pPr marL="230188" indent="-230188">
              <a:defRPr i="1">
                <a:solidFill>
                  <a:srgbClr val="0C2577"/>
                </a:solidFill>
              </a:defRPr>
            </a:lvl2pPr>
            <a:lvl3pPr>
              <a:defRPr sz="1800">
                <a:solidFill>
                  <a:srgbClr val="0C2577"/>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0039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Image Right">
    <p:bg>
      <p:bgPr>
        <a:solidFill>
          <a:schemeClr val="bg2"/>
        </a:solidFill>
        <a:effectLst/>
      </p:bgPr>
    </p:bg>
    <p:spTree>
      <p:nvGrpSpPr>
        <p:cNvPr id="1" name=""/>
        <p:cNvGrpSpPr/>
        <p:nvPr/>
      </p:nvGrpSpPr>
      <p:grpSpPr>
        <a:xfrm>
          <a:off x="0" y="0"/>
          <a:ext cx="0" cy="0"/>
          <a:chOff x="0" y="0"/>
          <a:chExt cx="0" cy="0"/>
        </a:xfrm>
      </p:grpSpPr>
      <p:sp>
        <p:nvSpPr>
          <p:cNvPr id="9" name="Content Placeholder 5"/>
          <p:cNvSpPr txBox="1">
            <a:spLocks/>
          </p:cNvSpPr>
          <p:nvPr userDrawn="1"/>
        </p:nvSpPr>
        <p:spPr bwMode="auto">
          <a:xfrm>
            <a:off x="482097" y="1278954"/>
            <a:ext cx="5497902" cy="4672584"/>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1" name="TextBox 10"/>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8268"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28663" y="396875"/>
            <a:ext cx="10718800" cy="786384"/>
          </a:xfrm>
        </p:spPr>
        <p:txBody>
          <a:bodyPr/>
          <a:lstStyle/>
          <a:p>
            <a:r>
              <a:rPr lang="en-US"/>
              <a:t>Click to edit Master title style</a:t>
            </a:r>
            <a:endParaRPr lang="en-US" dirty="0"/>
          </a:p>
        </p:txBody>
      </p:sp>
      <p:sp>
        <p:nvSpPr>
          <p:cNvPr id="3" name="Text Placeholder 2"/>
          <p:cNvSpPr>
            <a:spLocks noGrp="1"/>
          </p:cNvSpPr>
          <p:nvPr>
            <p:ph type="body" sz="quarter" idx="22"/>
          </p:nvPr>
        </p:nvSpPr>
        <p:spPr>
          <a:xfrm>
            <a:off x="730550" y="1402628"/>
            <a:ext cx="4998588" cy="4385821"/>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21"/>
          </p:nvPr>
        </p:nvSpPr>
        <p:spPr>
          <a:xfrm>
            <a:off x="6181580" y="1277938"/>
            <a:ext cx="5505044" cy="4672584"/>
          </a:xfrm>
          <a:prstGeom prst="roundRect">
            <a:avLst>
              <a:gd name="adj" fmla="val 2077"/>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75421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Image Left">
    <p:bg>
      <p:bgPr>
        <a:solidFill>
          <a:schemeClr val="bg2"/>
        </a:solidFill>
        <a:effectLst/>
      </p:bgPr>
    </p:bg>
    <p:spTree>
      <p:nvGrpSpPr>
        <p:cNvPr id="1" name=""/>
        <p:cNvGrpSpPr/>
        <p:nvPr/>
      </p:nvGrpSpPr>
      <p:grpSpPr>
        <a:xfrm>
          <a:off x="0" y="0"/>
          <a:ext cx="0" cy="0"/>
          <a:chOff x="0" y="0"/>
          <a:chExt cx="0" cy="0"/>
        </a:xfrm>
      </p:grpSpPr>
      <p:sp>
        <p:nvSpPr>
          <p:cNvPr id="11" name="Content Placeholder 5"/>
          <p:cNvSpPr txBox="1">
            <a:spLocks/>
          </p:cNvSpPr>
          <p:nvPr userDrawn="1"/>
        </p:nvSpPr>
        <p:spPr bwMode="auto">
          <a:xfrm>
            <a:off x="6188791" y="1282825"/>
            <a:ext cx="5497902" cy="4663950"/>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2" name="TextBox 1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79810"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4"/>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28663" y="396875"/>
            <a:ext cx="10718800" cy="786384"/>
          </a:xfrm>
        </p:spPr>
        <p:txBody>
          <a:bodyPr/>
          <a:lstStyle/>
          <a:p>
            <a:r>
              <a:rPr lang="en-US"/>
              <a:t>Click to edit Master title style</a:t>
            </a:r>
            <a:endParaRPr lang="en-US" dirty="0"/>
          </a:p>
        </p:txBody>
      </p:sp>
      <p:sp>
        <p:nvSpPr>
          <p:cNvPr id="8" name="Picture Placeholder 3"/>
          <p:cNvSpPr>
            <a:spLocks noGrp="1"/>
          </p:cNvSpPr>
          <p:nvPr>
            <p:ph type="pic" sz="quarter" idx="21"/>
          </p:nvPr>
        </p:nvSpPr>
        <p:spPr>
          <a:xfrm>
            <a:off x="482097" y="1279650"/>
            <a:ext cx="5505044" cy="4667125"/>
          </a:xfrm>
          <a:prstGeom prst="roundRect">
            <a:avLst>
              <a:gd name="adj" fmla="val 2485"/>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0" name="Text Placeholder 2"/>
          <p:cNvSpPr>
            <a:spLocks noGrp="1"/>
          </p:cNvSpPr>
          <p:nvPr>
            <p:ph type="body" sz="quarter" idx="22"/>
          </p:nvPr>
        </p:nvSpPr>
        <p:spPr>
          <a:xfrm>
            <a:off x="6436422" y="1402628"/>
            <a:ext cx="4998588" cy="4385821"/>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805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Full Blee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79300" cy="6858000"/>
          </a:xfrm>
          <a:solidFill>
            <a:schemeClr val="tx1"/>
          </a:solidFill>
        </p:spPr>
        <p:txBody>
          <a:bodyPr/>
          <a:lstStyle>
            <a:lvl1pPr>
              <a:defRPr sz="1800" baseline="0">
                <a:solidFill>
                  <a:schemeClr val="bg2"/>
                </a:solidFill>
              </a:defRPr>
            </a:lvl1pPr>
          </a:lstStyle>
          <a:p>
            <a:r>
              <a:rPr lang="en-US" dirty="0"/>
              <a:t>Click icon to add picture. Note that Globe logo sits on top of the slide.</a:t>
            </a:r>
          </a:p>
        </p:txBody>
      </p:sp>
    </p:spTree>
    <p:extLst>
      <p:ext uri="{BB962C8B-B14F-4D97-AF65-F5344CB8AC3E}">
        <p14:creationId xmlns:p14="http://schemas.microsoft.com/office/powerpoint/2010/main" val="3055446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No Bleed">
    <p:spTree>
      <p:nvGrpSpPr>
        <p:cNvPr id="1" name=""/>
        <p:cNvGrpSpPr/>
        <p:nvPr/>
      </p:nvGrpSpPr>
      <p:grpSpPr>
        <a:xfrm>
          <a:off x="0" y="0"/>
          <a:ext cx="0" cy="0"/>
          <a:chOff x="0" y="0"/>
          <a:chExt cx="0" cy="0"/>
        </a:xfrm>
      </p:grpSpPr>
      <p:sp>
        <p:nvSpPr>
          <p:cNvPr id="7" name="TextBox 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89142" cy="291652"/>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2535"/>
            <a:ext cx="249506" cy="247091"/>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3" name="Picture Placeholder 2"/>
          <p:cNvSpPr>
            <a:spLocks noGrp="1"/>
          </p:cNvSpPr>
          <p:nvPr>
            <p:ph type="pic" sz="quarter" idx="21"/>
          </p:nvPr>
        </p:nvSpPr>
        <p:spPr>
          <a:xfrm>
            <a:off x="482098" y="1281114"/>
            <a:ext cx="11227792" cy="4664075"/>
          </a:xfrm>
          <a:prstGeom prst="roundRect">
            <a:avLst>
              <a:gd name="adj" fmla="val 2584"/>
            </a:avLst>
          </a:prstGeom>
          <a:solidFill>
            <a:schemeClr val="tx1"/>
          </a:solidFill>
        </p:spPr>
        <p:txBody>
          <a:bodyPr/>
          <a:lstStyle>
            <a:lvl1pPr>
              <a:defRPr>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1237987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3 Side Bleed">
    <p:spTree>
      <p:nvGrpSpPr>
        <p:cNvPr id="1" name=""/>
        <p:cNvGrpSpPr/>
        <p:nvPr/>
      </p:nvGrpSpPr>
      <p:grpSpPr>
        <a:xfrm>
          <a:off x="0" y="0"/>
          <a:ext cx="0" cy="0"/>
          <a:chOff x="0" y="0"/>
          <a:chExt cx="0" cy="0"/>
        </a:xfrm>
      </p:grpSpPr>
      <p:sp>
        <p:nvSpPr>
          <p:cNvPr id="3" name="Title 2"/>
          <p:cNvSpPr>
            <a:spLocks noGrp="1"/>
          </p:cNvSpPr>
          <p:nvPr>
            <p:ph type="title"/>
          </p:nvPr>
        </p:nvSpPr>
        <p:spPr>
          <a:xfrm>
            <a:off x="728663" y="396875"/>
            <a:ext cx="10716092" cy="765175"/>
          </a:xfrm>
        </p:spPr>
        <p:txBody>
          <a:bodyPr/>
          <a:lstStyle/>
          <a:p>
            <a:r>
              <a:rPr lang="en-US"/>
              <a:t>Click to edit Master title style</a:t>
            </a:r>
            <a:endParaRPr lang="en-US" dirty="0"/>
          </a:p>
        </p:txBody>
      </p:sp>
      <p:sp>
        <p:nvSpPr>
          <p:cNvPr id="4" name="Picture Placeholder 3"/>
          <p:cNvSpPr>
            <a:spLocks noGrp="1"/>
          </p:cNvSpPr>
          <p:nvPr>
            <p:ph type="pic" sz="quarter" idx="10" hasCustomPrompt="1"/>
          </p:nvPr>
        </p:nvSpPr>
        <p:spPr>
          <a:xfrm>
            <a:off x="0" y="1176338"/>
            <a:ext cx="12179300" cy="5681662"/>
          </a:xfrm>
          <a:solidFill>
            <a:schemeClr val="tx1"/>
          </a:solidFill>
        </p:spPr>
        <p:txBody>
          <a:bodyPr/>
          <a:lstStyle>
            <a:lvl1pPr>
              <a:defRPr sz="1800" baseline="0">
                <a:solidFill>
                  <a:schemeClr val="bg2"/>
                </a:solidFill>
              </a:defRPr>
            </a:lvl1pPr>
          </a:lstStyle>
          <a:p>
            <a:r>
              <a:rPr lang="en-US" dirty="0"/>
              <a:t>Click icon to add picture. Note that Globe logo sits on top of the slide.</a:t>
            </a:r>
          </a:p>
        </p:txBody>
      </p:sp>
    </p:spTree>
    <p:extLst>
      <p:ext uri="{BB962C8B-B14F-4D97-AF65-F5344CB8AC3E}">
        <p14:creationId xmlns:p14="http://schemas.microsoft.com/office/powerpoint/2010/main" val="1370970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s Full Bleed">
    <p:spTree>
      <p:nvGrpSpPr>
        <p:cNvPr id="1" name=""/>
        <p:cNvGrpSpPr/>
        <p:nvPr/>
      </p:nvGrpSpPr>
      <p:grpSpPr>
        <a:xfrm>
          <a:off x="0" y="0"/>
          <a:ext cx="0" cy="0"/>
          <a:chOff x="0" y="0"/>
          <a:chExt cx="0" cy="0"/>
        </a:xfrm>
      </p:grpSpPr>
      <p:sp>
        <p:nvSpPr>
          <p:cNvPr id="13" name="Picture Placeholder 3"/>
          <p:cNvSpPr>
            <a:spLocks noGrp="1"/>
          </p:cNvSpPr>
          <p:nvPr>
            <p:ph type="pic" sz="quarter" idx="18"/>
          </p:nvPr>
        </p:nvSpPr>
        <p:spPr>
          <a:xfrm>
            <a:off x="0" y="0"/>
            <a:ext cx="7831290" cy="4288536"/>
          </a:xfrm>
          <a:prstGeom prst="rect">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7" name="Picture Placeholder 3"/>
          <p:cNvSpPr>
            <a:spLocks noGrp="1"/>
          </p:cNvSpPr>
          <p:nvPr>
            <p:ph type="pic" sz="quarter" idx="20"/>
          </p:nvPr>
        </p:nvSpPr>
        <p:spPr>
          <a:xfrm>
            <a:off x="7977441" y="0"/>
            <a:ext cx="4201859" cy="2359152"/>
          </a:xfrm>
          <a:prstGeom prst="rect">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5" name="Picture Placeholder 3"/>
          <p:cNvSpPr>
            <a:spLocks noGrp="1"/>
          </p:cNvSpPr>
          <p:nvPr>
            <p:ph type="pic" sz="quarter" idx="19"/>
          </p:nvPr>
        </p:nvSpPr>
        <p:spPr>
          <a:xfrm>
            <a:off x="0" y="4425950"/>
            <a:ext cx="7831290" cy="2432049"/>
          </a:xfrm>
          <a:prstGeom prst="rect">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9" name="Picture Placeholder 3"/>
          <p:cNvSpPr>
            <a:spLocks noGrp="1"/>
          </p:cNvSpPr>
          <p:nvPr>
            <p:ph type="pic" sz="quarter" idx="21" hasCustomPrompt="1"/>
          </p:nvPr>
        </p:nvSpPr>
        <p:spPr>
          <a:xfrm>
            <a:off x="7977441" y="2498724"/>
            <a:ext cx="4201859" cy="4359275"/>
          </a:xfrm>
          <a:prstGeom prst="rect">
            <a:avLst/>
          </a:prstGeom>
          <a:solidFill>
            <a:schemeClr val="tx1"/>
          </a:solidFill>
        </p:spPr>
        <p:txBody>
          <a:bodyPr rtlCol="0">
            <a:normAutofit/>
          </a:bodyPr>
          <a:lstStyle>
            <a:lvl1pPr>
              <a:defRPr sz="1200">
                <a:solidFill>
                  <a:schemeClr val="bg2"/>
                </a:solidFill>
              </a:defRPr>
            </a:lvl1pPr>
          </a:lstStyle>
          <a:p>
            <a:pPr lvl="0"/>
            <a:r>
              <a:rPr lang="en-US" noProof="0" dirty="0"/>
              <a:t>Click icon to add picture. Note that the Globe logo sits on top of the slide.</a:t>
            </a:r>
          </a:p>
        </p:txBody>
      </p:sp>
      <p:sp>
        <p:nvSpPr>
          <p:cNvPr id="10" name="Title 3"/>
          <p:cNvSpPr>
            <a:spLocks noGrp="1"/>
          </p:cNvSpPr>
          <p:nvPr>
            <p:ph type="title"/>
          </p:nvPr>
        </p:nvSpPr>
        <p:spPr>
          <a:xfrm>
            <a:off x="482098" y="338505"/>
            <a:ext cx="11210876" cy="511418"/>
          </a:xfrm>
          <a:prstGeom prst="roundRect">
            <a:avLst>
              <a:gd name="adj" fmla="val 21243"/>
            </a:avLst>
          </a:prstGeom>
          <a:solidFill>
            <a:schemeClr val="bg1"/>
          </a:solidFill>
        </p:spPr>
        <p:txBody>
          <a:bodyPr/>
          <a:lstStyle>
            <a:lvl1pPr marL="155448">
              <a:lnSpc>
                <a:spcPts val="2980"/>
              </a:lnSpc>
              <a:defRPr/>
            </a:lvl1pPr>
          </a:lstStyle>
          <a:p>
            <a:r>
              <a:rPr lang="en-US"/>
              <a:t>Click to edit Master title style</a:t>
            </a:r>
            <a:endParaRPr lang="en-CA" dirty="0"/>
          </a:p>
        </p:txBody>
      </p:sp>
    </p:spTree>
    <p:extLst>
      <p:ext uri="{BB962C8B-B14F-4D97-AF65-F5344CB8AC3E}">
        <p14:creationId xmlns:p14="http://schemas.microsoft.com/office/powerpoint/2010/main" val="65732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Images Full Bleed">
    <p:spTree>
      <p:nvGrpSpPr>
        <p:cNvPr id="1" name=""/>
        <p:cNvGrpSpPr/>
        <p:nvPr/>
      </p:nvGrpSpPr>
      <p:grpSpPr>
        <a:xfrm>
          <a:off x="0" y="0"/>
          <a:ext cx="0" cy="0"/>
          <a:chOff x="0" y="0"/>
          <a:chExt cx="0" cy="0"/>
        </a:xfrm>
      </p:grpSpPr>
      <p:sp>
        <p:nvSpPr>
          <p:cNvPr id="13" name="Picture Placeholder 3"/>
          <p:cNvSpPr>
            <a:spLocks noGrp="1"/>
          </p:cNvSpPr>
          <p:nvPr>
            <p:ph type="pic" sz="quarter" idx="18"/>
          </p:nvPr>
        </p:nvSpPr>
        <p:spPr>
          <a:xfrm>
            <a:off x="0" y="0"/>
            <a:ext cx="12179300" cy="4253854"/>
          </a:xfrm>
          <a:prstGeom prst="rect">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5" name="Picture Placeholder 3"/>
          <p:cNvSpPr>
            <a:spLocks noGrp="1"/>
          </p:cNvSpPr>
          <p:nvPr>
            <p:ph type="pic" sz="quarter" idx="19"/>
          </p:nvPr>
        </p:nvSpPr>
        <p:spPr>
          <a:xfrm>
            <a:off x="1" y="4398264"/>
            <a:ext cx="5388766" cy="2459736"/>
          </a:xfrm>
          <a:prstGeom prst="rect">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19" name="Picture Placeholder 3"/>
          <p:cNvSpPr>
            <a:spLocks noGrp="1"/>
          </p:cNvSpPr>
          <p:nvPr>
            <p:ph type="pic" sz="quarter" idx="21" hasCustomPrompt="1"/>
          </p:nvPr>
        </p:nvSpPr>
        <p:spPr>
          <a:xfrm>
            <a:off x="5530132" y="4398264"/>
            <a:ext cx="6649169" cy="2459736"/>
          </a:xfrm>
          <a:prstGeom prst="rect">
            <a:avLst/>
          </a:prstGeom>
          <a:solidFill>
            <a:schemeClr val="tx1"/>
          </a:solidFill>
        </p:spPr>
        <p:txBody>
          <a:bodyPr rtlCol="0">
            <a:normAutofit/>
          </a:bodyPr>
          <a:lstStyle>
            <a:lvl1pPr>
              <a:defRPr sz="1200" baseline="0">
                <a:solidFill>
                  <a:schemeClr val="bg2"/>
                </a:solidFill>
              </a:defRPr>
            </a:lvl1pPr>
          </a:lstStyle>
          <a:p>
            <a:pPr lvl="0"/>
            <a:r>
              <a:rPr lang="en-US" noProof="0" dirty="0"/>
              <a:t>Click icon to add picture. Note that the Globe logo sits on top of the slide.</a:t>
            </a:r>
          </a:p>
        </p:txBody>
      </p:sp>
      <p:sp>
        <p:nvSpPr>
          <p:cNvPr id="10" name="Title 3"/>
          <p:cNvSpPr>
            <a:spLocks noGrp="1"/>
          </p:cNvSpPr>
          <p:nvPr>
            <p:ph type="title"/>
          </p:nvPr>
        </p:nvSpPr>
        <p:spPr>
          <a:xfrm>
            <a:off x="482097" y="338506"/>
            <a:ext cx="11210876" cy="511419"/>
          </a:xfrm>
          <a:prstGeom prst="roundRect">
            <a:avLst>
              <a:gd name="adj" fmla="val 18760"/>
            </a:avLst>
          </a:prstGeom>
          <a:solidFill>
            <a:schemeClr val="bg1"/>
          </a:solidFill>
        </p:spPr>
        <p:txBody>
          <a:bodyPr/>
          <a:lstStyle>
            <a:lvl1pPr marL="155448">
              <a:lnSpc>
                <a:spcPts val="2980"/>
              </a:lnSpc>
              <a:defRPr/>
            </a:lvl1pPr>
          </a:lstStyle>
          <a:p>
            <a:r>
              <a:rPr lang="en-US"/>
              <a:t>Click to edit Master title style</a:t>
            </a:r>
            <a:endParaRPr lang="en-CA" dirty="0"/>
          </a:p>
        </p:txBody>
      </p:sp>
    </p:spTree>
    <p:extLst>
      <p:ext uri="{BB962C8B-B14F-4D97-AF65-F5344CB8AC3E}">
        <p14:creationId xmlns:p14="http://schemas.microsoft.com/office/powerpoint/2010/main" val="4205814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No Bleed">
    <p:spTree>
      <p:nvGrpSpPr>
        <p:cNvPr id="1" name=""/>
        <p:cNvGrpSpPr/>
        <p:nvPr/>
      </p:nvGrpSpPr>
      <p:grpSpPr>
        <a:xfrm>
          <a:off x="0" y="0"/>
          <a:ext cx="0" cy="0"/>
          <a:chOff x="0" y="0"/>
          <a:chExt cx="0" cy="0"/>
        </a:xfrm>
      </p:grpSpPr>
      <p:sp>
        <p:nvSpPr>
          <p:cNvPr id="10" name="TextBox 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71353" cy="291652"/>
          </a:xfrm>
          <a:prstGeom prst="rect">
            <a:avLst/>
          </a:prstGeom>
        </p:spPr>
        <p:txBody>
          <a:bodyPr/>
          <a:lstStyle>
            <a:lvl1pPr>
              <a:defRPr sz="600">
                <a:solidFill>
                  <a:schemeClr val="tx2"/>
                </a:solidFill>
              </a:defRPr>
            </a:lvl1pPr>
          </a:lstStyle>
          <a:p>
            <a:r>
              <a:rPr lang="en-US" dirty="0"/>
              <a:t>AT&amp;T Proprietary (Internal Use Only). Not for use or disclosure outside the AT&amp;T companies except under written agreement.</a:t>
            </a:r>
          </a:p>
        </p:txBody>
      </p:sp>
      <p:sp>
        <p:nvSpPr>
          <p:cNvPr id="14" name="Slide Number Placeholder 7"/>
          <p:cNvSpPr>
            <a:spLocks noGrp="1"/>
          </p:cNvSpPr>
          <p:nvPr>
            <p:ph type="sldNum" sz="quarter" idx="4"/>
          </p:nvPr>
        </p:nvSpPr>
        <p:spPr>
          <a:xfrm>
            <a:off x="482097" y="6346825"/>
            <a:ext cx="249506" cy="247650"/>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a:xfrm>
            <a:off x="731371" y="396875"/>
            <a:ext cx="10716092" cy="768096"/>
          </a:xfrm>
        </p:spPr>
        <p:txBody>
          <a:bodyPr/>
          <a:lstStyle/>
          <a:p>
            <a:r>
              <a:rPr lang="en-US"/>
              <a:t>Click to edit Master title style</a:t>
            </a:r>
            <a:endParaRPr lang="en-US" dirty="0"/>
          </a:p>
        </p:txBody>
      </p:sp>
      <p:sp>
        <p:nvSpPr>
          <p:cNvPr id="3" name="Picture Placeholder 2"/>
          <p:cNvSpPr>
            <a:spLocks noGrp="1"/>
          </p:cNvSpPr>
          <p:nvPr>
            <p:ph type="pic" sz="quarter" idx="21"/>
          </p:nvPr>
        </p:nvSpPr>
        <p:spPr>
          <a:xfrm>
            <a:off x="482098" y="1173651"/>
            <a:ext cx="5635040" cy="2694964"/>
          </a:xfrm>
          <a:prstGeom prst="roundRect">
            <a:avLst>
              <a:gd name="adj" fmla="val 4179"/>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7" name="Picture Placeholder 2"/>
          <p:cNvSpPr>
            <a:spLocks noGrp="1"/>
          </p:cNvSpPr>
          <p:nvPr>
            <p:ph type="pic" sz="quarter" idx="22"/>
          </p:nvPr>
        </p:nvSpPr>
        <p:spPr>
          <a:xfrm>
            <a:off x="6230712" y="1173651"/>
            <a:ext cx="5459088" cy="1975104"/>
          </a:xfrm>
          <a:prstGeom prst="roundRect">
            <a:avLst>
              <a:gd name="adj" fmla="val 6141"/>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9" name="Picture Placeholder 2"/>
          <p:cNvSpPr>
            <a:spLocks noGrp="1"/>
          </p:cNvSpPr>
          <p:nvPr>
            <p:ph type="pic" sz="quarter" idx="24"/>
          </p:nvPr>
        </p:nvSpPr>
        <p:spPr>
          <a:xfrm>
            <a:off x="482098" y="3979253"/>
            <a:ext cx="5634683" cy="1969110"/>
          </a:xfrm>
          <a:prstGeom prst="roundRect">
            <a:avLst>
              <a:gd name="adj" fmla="val 5829"/>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8" name="Picture Placeholder 2"/>
          <p:cNvSpPr>
            <a:spLocks noGrp="1"/>
          </p:cNvSpPr>
          <p:nvPr>
            <p:ph type="pic" sz="quarter" idx="23"/>
          </p:nvPr>
        </p:nvSpPr>
        <p:spPr>
          <a:xfrm>
            <a:off x="6230712" y="3252056"/>
            <a:ext cx="5459088" cy="2696308"/>
          </a:xfrm>
          <a:prstGeom prst="roundRect">
            <a:avLst>
              <a:gd name="adj" fmla="val 4414"/>
            </a:avLst>
          </a:prstGeom>
          <a:solidFill>
            <a:schemeClr val="tx1"/>
          </a:solidFill>
        </p:spPr>
        <p:txBody>
          <a:bodyPr/>
          <a:lstStyle>
            <a:lvl1pPr>
              <a:defRPr>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164233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Blue Gree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3"/>
            <a:ext cx="12179296" cy="6857711"/>
          </a:xfrm>
          <a:prstGeom prst="rect">
            <a:avLst/>
          </a:prstGeom>
        </p:spPr>
      </p:pic>
      <p:sp>
        <p:nvSpPr>
          <p:cNvPr id="12" name="TextBox 11"/>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283834" cy="291652"/>
          </a:xfrm>
          <a:prstGeom prst="rect">
            <a:avLst/>
          </a:prstGeom>
        </p:spPr>
        <p:txBody>
          <a:bodyPr/>
          <a:lstStyle>
            <a:lvl1pPr>
              <a:defRPr sz="600">
                <a:solidFill>
                  <a:schemeClr val="bg1"/>
                </a:solidFill>
              </a:defRPr>
            </a:lvl1pPr>
          </a:lstStyle>
          <a:p>
            <a:r>
              <a:rPr lang="en-US"/>
              <a:t>AT&amp;T Proprietary (Internal Use Only). Not for use or disclosure outside the AT&amp;T companies except under written agreement.</a:t>
            </a:r>
            <a:endParaRPr lang="en-US" dirty="0"/>
          </a:p>
        </p:txBody>
      </p:sp>
      <p:sp>
        <p:nvSpPr>
          <p:cNvPr id="10" name="Title 1"/>
          <p:cNvSpPr>
            <a:spLocks noGrp="1"/>
          </p:cNvSpPr>
          <p:nvPr>
            <p:ph type="title"/>
          </p:nvPr>
        </p:nvSpPr>
        <p:spPr>
          <a:xfrm>
            <a:off x="730550" y="1163013"/>
            <a:ext cx="8221028" cy="984442"/>
          </a:xfrm>
        </p:spPr>
        <p:txBody>
          <a:bodyPr/>
          <a:lstStyle>
            <a:lvl1pPr>
              <a:lnSpc>
                <a:spcPct val="100000"/>
              </a:lnSpc>
              <a:spcAft>
                <a:spcPts val="800"/>
              </a:spcAft>
              <a:defRPr sz="3000">
                <a:solidFill>
                  <a:schemeClr val="accent5"/>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66543"/>
            <a:ext cx="6305871" cy="757238"/>
          </a:xfrm>
        </p:spPr>
        <p:txBody>
          <a:bodyPr/>
          <a:lstStyle>
            <a:lvl1pPr>
              <a:defRPr sz="1800"/>
            </a:lvl1pPr>
          </a:lstStyle>
          <a:p>
            <a:pPr lvl="0"/>
            <a:r>
              <a:rPr lang="en-US"/>
              <a:t>Click to edit Master text styles</a:t>
            </a:r>
          </a:p>
        </p:txBody>
      </p:sp>
      <p:pic>
        <p:nvPicPr>
          <p:cNvPr id="14" name="Picture 13"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311399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with Text Center">
    <p:spTree>
      <p:nvGrpSpPr>
        <p:cNvPr id="1" name=""/>
        <p:cNvGrpSpPr/>
        <p:nvPr/>
      </p:nvGrpSpPr>
      <p:grpSpPr>
        <a:xfrm>
          <a:off x="0" y="0"/>
          <a:ext cx="0" cy="0"/>
          <a:chOff x="0" y="0"/>
          <a:chExt cx="0" cy="0"/>
        </a:xfrm>
      </p:grpSpPr>
      <p:sp>
        <p:nvSpPr>
          <p:cNvPr id="15" name="TextBox 1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chemeClr val="tx2"/>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chemeClr val="tx2"/>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Picture Placeholder 2"/>
          <p:cNvSpPr>
            <a:spLocks noGrp="1"/>
          </p:cNvSpPr>
          <p:nvPr>
            <p:ph type="pic" sz="quarter" idx="21"/>
          </p:nvPr>
        </p:nvSpPr>
        <p:spPr>
          <a:xfrm>
            <a:off x="482098" y="1183423"/>
            <a:ext cx="5542004" cy="2328301"/>
          </a:xfrm>
          <a:prstGeom prst="roundRect">
            <a:avLst>
              <a:gd name="adj" fmla="val 4958"/>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1" name="Picture Placeholder 2"/>
          <p:cNvSpPr>
            <a:spLocks noGrp="1"/>
          </p:cNvSpPr>
          <p:nvPr>
            <p:ph type="pic" sz="quarter" idx="26"/>
          </p:nvPr>
        </p:nvSpPr>
        <p:spPr>
          <a:xfrm>
            <a:off x="6147796" y="1183423"/>
            <a:ext cx="5542004" cy="2328301"/>
          </a:xfrm>
          <a:prstGeom prst="roundRect">
            <a:avLst>
              <a:gd name="adj" fmla="val 4821"/>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2" name="Picture Placeholder 2"/>
          <p:cNvSpPr>
            <a:spLocks noGrp="1"/>
          </p:cNvSpPr>
          <p:nvPr>
            <p:ph type="pic" sz="quarter" idx="27"/>
          </p:nvPr>
        </p:nvSpPr>
        <p:spPr>
          <a:xfrm>
            <a:off x="482098" y="3634137"/>
            <a:ext cx="5542004" cy="2315114"/>
          </a:xfrm>
          <a:prstGeom prst="roundRect">
            <a:avLst>
              <a:gd name="adj" fmla="val 4821"/>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16" name="Picture Placeholder 2"/>
          <p:cNvSpPr>
            <a:spLocks noGrp="1"/>
          </p:cNvSpPr>
          <p:nvPr>
            <p:ph type="pic" sz="quarter" idx="28"/>
          </p:nvPr>
        </p:nvSpPr>
        <p:spPr>
          <a:xfrm>
            <a:off x="6147796" y="3634136"/>
            <a:ext cx="5542004" cy="2315115"/>
          </a:xfrm>
          <a:prstGeom prst="roundRect">
            <a:avLst>
              <a:gd name="adj" fmla="val 4957"/>
            </a:avLst>
          </a:prstGeom>
          <a:solidFill>
            <a:schemeClr val="tx1"/>
          </a:solidFill>
        </p:spPr>
        <p:txBody>
          <a:bodyPr/>
          <a:lstStyle>
            <a:lvl1pPr>
              <a:defRPr>
                <a:solidFill>
                  <a:schemeClr val="bg2"/>
                </a:solidFill>
              </a:defRPr>
            </a:lvl1pPr>
          </a:lstStyle>
          <a:p>
            <a:r>
              <a:rPr lang="en-US"/>
              <a:t>Click icon to add picture</a:t>
            </a:r>
            <a:endParaRPr lang="en-US" dirty="0"/>
          </a:p>
        </p:txBody>
      </p:sp>
      <p:sp>
        <p:nvSpPr>
          <p:cNvPr id="8" name="Text Placeholder 7"/>
          <p:cNvSpPr>
            <a:spLocks noGrp="1"/>
          </p:cNvSpPr>
          <p:nvPr>
            <p:ph type="body" sz="quarter" idx="25"/>
          </p:nvPr>
        </p:nvSpPr>
        <p:spPr>
          <a:xfrm>
            <a:off x="3424143" y="3064154"/>
            <a:ext cx="5336902" cy="1028700"/>
          </a:xfrm>
          <a:prstGeom prst="roundRect">
            <a:avLst>
              <a:gd name="adj" fmla="val 9902"/>
            </a:avLst>
          </a:prstGeom>
          <a:solidFill>
            <a:schemeClr val="bg1"/>
          </a:solidFill>
        </p:spPr>
        <p:txBody>
          <a:bodyPr lIns="91440" tIns="0" rIns="91440" bIns="45720"/>
          <a:lstStyle>
            <a:lvl1pPr algn="l">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793991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 1 Column 2 Sections">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79300" cy="6858000"/>
          </a:xfrm>
          <a:solidFill>
            <a:schemeClr val="tx1"/>
          </a:solidFill>
        </p:spPr>
        <p:txBody>
          <a:bodyPr/>
          <a:lstStyle>
            <a:lvl1pPr>
              <a:defRPr sz="1600">
                <a:solidFill>
                  <a:schemeClr val="bg2"/>
                </a:solidFill>
              </a:defRPr>
            </a:lvl1pPr>
          </a:lstStyle>
          <a:p>
            <a:r>
              <a:rPr lang="en-US" dirty="0"/>
              <a:t>Click icon to add picture. Note that the Globe logo sits on top of the slide.</a:t>
            </a:r>
          </a:p>
        </p:txBody>
      </p:sp>
      <p:sp>
        <p:nvSpPr>
          <p:cNvPr id="5" name="Title 4"/>
          <p:cNvSpPr>
            <a:spLocks noGrp="1"/>
          </p:cNvSpPr>
          <p:nvPr>
            <p:ph type="title" hasCustomPrompt="1"/>
          </p:nvPr>
        </p:nvSpPr>
        <p:spPr>
          <a:xfrm>
            <a:off x="488945" y="534343"/>
            <a:ext cx="4262680" cy="1490364"/>
          </a:xfrm>
          <a:prstGeom prst="roundRect">
            <a:avLst>
              <a:gd name="adj" fmla="val 7459"/>
            </a:avLst>
          </a:prstGeom>
          <a:solidFill>
            <a:schemeClr val="bg1"/>
          </a:solidFill>
        </p:spPr>
        <p:txBody>
          <a:bodyPr lIns="91440" tIns="45720" rIns="91440" bIns="45720"/>
          <a:lstStyle>
            <a:lvl1pPr>
              <a:lnSpc>
                <a:spcPts val="2400"/>
              </a:lnSpc>
              <a:defRPr sz="1800">
                <a:solidFill>
                  <a:schemeClr val="accent1"/>
                </a:solidFill>
              </a:defRPr>
            </a:lvl1pPr>
          </a:lstStyle>
          <a:p>
            <a:r>
              <a:rPr lang="en-US" dirty="0"/>
              <a:t>Click to edit Master title style </a:t>
            </a:r>
          </a:p>
        </p:txBody>
      </p:sp>
      <p:sp>
        <p:nvSpPr>
          <p:cNvPr id="12" name="Content Placeholder 2"/>
          <p:cNvSpPr>
            <a:spLocks noGrp="1"/>
          </p:cNvSpPr>
          <p:nvPr>
            <p:ph idx="1"/>
          </p:nvPr>
        </p:nvSpPr>
        <p:spPr>
          <a:xfrm>
            <a:off x="488945" y="2169870"/>
            <a:ext cx="4262680" cy="3773731"/>
          </a:xfrm>
          <a:prstGeom prst="roundRect">
            <a:avLst>
              <a:gd name="adj" fmla="val 2780"/>
            </a:avLst>
          </a:prstGeom>
          <a:solidFill>
            <a:schemeClr val="bg1"/>
          </a:solidFill>
        </p:spPr>
        <p:txBody>
          <a:bodyPr lIns="91440" tIns="45720" rIns="91440" bIns="45720"/>
          <a:lstStyle>
            <a:lvl1pPr>
              <a:spcAft>
                <a:spcPts val="600"/>
              </a:spcAft>
              <a:defRPr sz="1600">
                <a:solidFill>
                  <a:schemeClr val="tx2"/>
                </a:solidFill>
              </a:defRPr>
            </a:lvl1pPr>
            <a:lvl2pPr>
              <a:spcAft>
                <a:spcPts val="600"/>
              </a:spcAft>
              <a:defRPr sz="1600">
                <a:solidFill>
                  <a:schemeClr val="tx2"/>
                </a:solidFill>
              </a:defRPr>
            </a:lvl2pPr>
            <a:lvl3pPr>
              <a:spcAft>
                <a:spcPts val="600"/>
              </a:spcAft>
              <a:defRPr sz="1600">
                <a:solidFill>
                  <a:schemeClr val="tx2"/>
                </a:solidFill>
              </a:defRPr>
            </a:lvl3pPr>
            <a:lvl4pPr>
              <a:spcAft>
                <a:spcPts val="600"/>
              </a:spcAft>
              <a:defRPr sz="1600">
                <a:solidFill>
                  <a:schemeClr val="tx2"/>
                </a:solidFill>
              </a:defRPr>
            </a:lvl4pPr>
            <a:lvl5pPr>
              <a:spcAft>
                <a:spcPts val="600"/>
              </a:spcAft>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47333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2"/>
        </a:solidFill>
        <a:effectLst/>
      </p:bgPr>
    </p:bg>
    <p:spTree>
      <p:nvGrpSpPr>
        <p:cNvPr id="1" name=""/>
        <p:cNvGrpSpPr/>
        <p:nvPr/>
      </p:nvGrpSpPr>
      <p:grpSpPr>
        <a:xfrm>
          <a:off x="0" y="0"/>
          <a:ext cx="0" cy="0"/>
          <a:chOff x="0" y="0"/>
          <a:chExt cx="0" cy="0"/>
        </a:xfrm>
      </p:grpSpPr>
      <p:sp>
        <p:nvSpPr>
          <p:cNvPr id="39" name="Content Placeholder 5"/>
          <p:cNvSpPr txBox="1">
            <a:spLocks/>
          </p:cNvSpPr>
          <p:nvPr userDrawn="1"/>
        </p:nvSpPr>
        <p:spPr bwMode="auto">
          <a:xfrm>
            <a:off x="482104" y="1282828"/>
            <a:ext cx="11201896" cy="4663948"/>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grpSp>
        <p:nvGrpSpPr>
          <p:cNvPr id="3" name="Group 2"/>
          <p:cNvGrpSpPr/>
          <p:nvPr userDrawn="1"/>
        </p:nvGrpSpPr>
        <p:grpSpPr>
          <a:xfrm>
            <a:off x="9769463" y="-3"/>
            <a:ext cx="321561" cy="431802"/>
            <a:chOff x="7334738" y="-3"/>
            <a:chExt cx="241422" cy="431802"/>
          </a:xfrm>
        </p:grpSpPr>
        <p:sp>
          <p:nvSpPr>
            <p:cNvPr id="36" name="Round Same Side Corner Rectangle 35"/>
            <p:cNvSpPr/>
            <p:nvPr userDrawn="1"/>
          </p:nvSpPr>
          <p:spPr>
            <a:xfrm rot="10800000">
              <a:off x="733473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p:cNvSpPr/>
            <p:nvPr userDrawn="1"/>
          </p:nvSpPr>
          <p:spPr>
            <a:xfrm>
              <a:off x="733685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rgbClr val="EF6F00"/>
                  </a:solidFill>
                  <a:latin typeface="Calibri"/>
                  <a:cs typeface="Calibri"/>
                </a:rPr>
                <a:t>1</a:t>
              </a:r>
            </a:p>
          </p:txBody>
        </p:sp>
        <p:sp>
          <p:nvSpPr>
            <p:cNvPr id="38" name="Rectangle 37"/>
            <p:cNvSpPr/>
            <p:nvPr userDrawn="1"/>
          </p:nvSpPr>
          <p:spPr>
            <a:xfrm>
              <a:off x="7334738" y="0"/>
              <a:ext cx="241422" cy="119953"/>
            </a:xfrm>
            <a:prstGeom prst="rect">
              <a:avLst/>
            </a:prstGeom>
            <a:gradFill flip="none" rotWithShape="1">
              <a:gsLst>
                <a:gs pos="0">
                  <a:schemeClr val="accent1"/>
                </a:gs>
                <a:gs pos="100000">
                  <a:schemeClr val="accent2"/>
                </a:gs>
              </a:gsLst>
              <a:lin ang="0" scaled="0"/>
              <a:tileRect/>
            </a:gradFill>
            <a:ln>
              <a:gradFill flip="none" rotWithShape="1">
                <a:gsLst>
                  <a:gs pos="0">
                    <a:schemeClr val="accent1">
                      <a:alpha val="0"/>
                    </a:schemeClr>
                  </a:gs>
                  <a:gs pos="99000">
                    <a:schemeClr val="accent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10172350" y="-3"/>
            <a:ext cx="321561" cy="431802"/>
            <a:chOff x="7637218" y="-3"/>
            <a:chExt cx="241422" cy="431802"/>
          </a:xfrm>
        </p:grpSpPr>
        <p:sp>
          <p:nvSpPr>
            <p:cNvPr id="33" name="Round Same Side Corner Rectangle 32"/>
            <p:cNvSpPr/>
            <p:nvPr userDrawn="1"/>
          </p:nvSpPr>
          <p:spPr>
            <a:xfrm rot="10800000">
              <a:off x="763721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ed Rectangle 33"/>
            <p:cNvSpPr/>
            <p:nvPr userDrawn="1"/>
          </p:nvSpPr>
          <p:spPr>
            <a:xfrm>
              <a:off x="763933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2</a:t>
              </a:r>
            </a:p>
          </p:txBody>
        </p:sp>
        <p:sp>
          <p:nvSpPr>
            <p:cNvPr id="35" name="Round Same Side Corner Rectangle 34"/>
            <p:cNvSpPr/>
            <p:nvPr userDrawn="1"/>
          </p:nvSpPr>
          <p:spPr>
            <a:xfrm rot="10800000">
              <a:off x="763722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10575236" y="-3"/>
            <a:ext cx="321561" cy="431802"/>
            <a:chOff x="7939698" y="-3"/>
            <a:chExt cx="241422" cy="431802"/>
          </a:xfrm>
        </p:grpSpPr>
        <p:sp>
          <p:nvSpPr>
            <p:cNvPr id="30" name="Round Same Side Corner Rectangle 29"/>
            <p:cNvSpPr/>
            <p:nvPr userDrawn="1"/>
          </p:nvSpPr>
          <p:spPr>
            <a:xfrm rot="10800000">
              <a:off x="793969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ounded Rectangle 30"/>
            <p:cNvSpPr/>
            <p:nvPr userDrawn="1"/>
          </p:nvSpPr>
          <p:spPr>
            <a:xfrm>
              <a:off x="794181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3</a:t>
              </a:r>
            </a:p>
          </p:txBody>
        </p:sp>
        <p:sp>
          <p:nvSpPr>
            <p:cNvPr id="32" name="Round Same Side Corner Rectangle 31"/>
            <p:cNvSpPr/>
            <p:nvPr userDrawn="1"/>
          </p:nvSpPr>
          <p:spPr>
            <a:xfrm rot="10800000">
              <a:off x="793970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10978123" y="-3"/>
            <a:ext cx="321561" cy="431802"/>
            <a:chOff x="8242178" y="-3"/>
            <a:chExt cx="241422" cy="431802"/>
          </a:xfrm>
        </p:grpSpPr>
        <p:sp>
          <p:nvSpPr>
            <p:cNvPr id="27" name="Round Same Side Corner Rectangle 26"/>
            <p:cNvSpPr/>
            <p:nvPr userDrawn="1"/>
          </p:nvSpPr>
          <p:spPr>
            <a:xfrm rot="10800000">
              <a:off x="824217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ounded Rectangle 27"/>
            <p:cNvSpPr/>
            <p:nvPr userDrawn="1"/>
          </p:nvSpPr>
          <p:spPr>
            <a:xfrm>
              <a:off x="824429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4</a:t>
              </a:r>
            </a:p>
          </p:txBody>
        </p:sp>
        <p:sp>
          <p:nvSpPr>
            <p:cNvPr id="29" name="Round Same Side Corner Rectangle 28"/>
            <p:cNvSpPr/>
            <p:nvPr userDrawn="1"/>
          </p:nvSpPr>
          <p:spPr>
            <a:xfrm rot="10800000">
              <a:off x="824218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11381010" y="-3"/>
            <a:ext cx="321561" cy="431802"/>
            <a:chOff x="8544658" y="-3"/>
            <a:chExt cx="241422" cy="431802"/>
          </a:xfrm>
        </p:grpSpPr>
        <p:sp>
          <p:nvSpPr>
            <p:cNvPr id="25" name="Rounded Rectangle 24"/>
            <p:cNvSpPr/>
            <p:nvPr userDrawn="1"/>
          </p:nvSpPr>
          <p:spPr>
            <a:xfrm>
              <a:off x="854677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5</a:t>
              </a:r>
            </a:p>
          </p:txBody>
        </p:sp>
        <p:sp>
          <p:nvSpPr>
            <p:cNvPr id="24" name="Round Same Side Corner Rectangle 23"/>
            <p:cNvSpPr/>
            <p:nvPr userDrawn="1"/>
          </p:nvSpPr>
          <p:spPr>
            <a:xfrm rot="10800000">
              <a:off x="854465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 Same Side Corner Rectangle 25"/>
            <p:cNvSpPr/>
            <p:nvPr userDrawn="1"/>
          </p:nvSpPr>
          <p:spPr>
            <a:xfrm rot="10800000">
              <a:off x="854466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TextBox 4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84039"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grpSp>
        <p:nvGrpSpPr>
          <p:cNvPr id="9" name="Group 8"/>
          <p:cNvGrpSpPr/>
          <p:nvPr userDrawn="1"/>
        </p:nvGrpSpPr>
        <p:grpSpPr>
          <a:xfrm>
            <a:off x="1467330" y="2897248"/>
            <a:ext cx="2982589" cy="663160"/>
            <a:chOff x="1006395" y="2897248"/>
            <a:chExt cx="2239274" cy="663160"/>
          </a:xfrm>
        </p:grpSpPr>
        <p:sp>
          <p:nvSpPr>
            <p:cNvPr id="10" name="Rounded Rectangle 9"/>
            <p:cNvSpPr/>
            <p:nvPr/>
          </p:nvSpPr>
          <p:spPr>
            <a:xfrm>
              <a:off x="1006395"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11" name="Round Same Side Corner Rectangle 10"/>
            <p:cNvSpPr/>
            <p:nvPr/>
          </p:nvSpPr>
          <p:spPr>
            <a:xfrm>
              <a:off x="1006395" y="2897248"/>
              <a:ext cx="2239274" cy="13716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610037" y="2897248"/>
            <a:ext cx="2982589" cy="663160"/>
            <a:chOff x="3457468" y="2897248"/>
            <a:chExt cx="2239274" cy="663160"/>
          </a:xfrm>
        </p:grpSpPr>
        <p:sp>
          <p:nvSpPr>
            <p:cNvPr id="19" name="Rounded Rectangle 18"/>
            <p:cNvSpPr/>
            <p:nvPr/>
          </p:nvSpPr>
          <p:spPr>
            <a:xfrm>
              <a:off x="3457468"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20" name="Round Same Side Corner Rectangle 19"/>
            <p:cNvSpPr/>
            <p:nvPr/>
          </p:nvSpPr>
          <p:spPr>
            <a:xfrm>
              <a:off x="3457468" y="2897248"/>
              <a:ext cx="2239274" cy="13716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7752744" y="2897249"/>
            <a:ext cx="2984680" cy="663159"/>
            <a:chOff x="5876184" y="2897248"/>
            <a:chExt cx="2240844" cy="663159"/>
          </a:xfrm>
        </p:grpSpPr>
        <p:sp>
          <p:nvSpPr>
            <p:cNvPr id="22" name="Rounded Rectangle 21"/>
            <p:cNvSpPr/>
            <p:nvPr/>
          </p:nvSpPr>
          <p:spPr>
            <a:xfrm>
              <a:off x="5877754" y="2897248"/>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23" name="Round Same Side Corner Rectangle 22"/>
            <p:cNvSpPr/>
            <p:nvPr/>
          </p:nvSpPr>
          <p:spPr>
            <a:xfrm>
              <a:off x="5876184" y="2897248"/>
              <a:ext cx="2239274" cy="13716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44" name="Text Placeholder 5"/>
          <p:cNvSpPr>
            <a:spLocks noGrp="1"/>
          </p:cNvSpPr>
          <p:nvPr>
            <p:ph type="body" sz="quarter" idx="11"/>
          </p:nvPr>
        </p:nvSpPr>
        <p:spPr>
          <a:xfrm>
            <a:off x="728663" y="1490663"/>
            <a:ext cx="10718800" cy="1276350"/>
          </a:xfrm>
        </p:spPr>
        <p:txBody>
          <a:bodyPr/>
          <a:lstStyle>
            <a:lvl1pPr>
              <a:spcAft>
                <a:spcPts val="600"/>
              </a:spcAft>
              <a:defRPr sz="1800">
                <a:solidFill>
                  <a:schemeClr val="accent1"/>
                </a:solidFill>
              </a:defRPr>
            </a:lvl1pPr>
            <a:lvl2pPr>
              <a:spcAft>
                <a:spcPts val="600"/>
              </a:spcAft>
              <a:defRPr sz="1800"/>
            </a:lvl2pPr>
            <a:lvl3pPr>
              <a:spcAft>
                <a:spcPts val="600"/>
              </a:spcAft>
              <a:defRPr sz="1800"/>
            </a:lvl3pPr>
          </a:lstStyle>
          <a:p>
            <a:pPr lvl="0"/>
            <a:r>
              <a:rPr lang="en-US"/>
              <a:t>Click to edit Master text styles</a:t>
            </a:r>
          </a:p>
          <a:p>
            <a:pPr lvl="1"/>
            <a:r>
              <a:rPr lang="en-US"/>
              <a:t>Second level</a:t>
            </a:r>
          </a:p>
          <a:p>
            <a:pPr lvl="2"/>
            <a:r>
              <a:rPr lang="en-US"/>
              <a:t>Third level</a:t>
            </a:r>
          </a:p>
        </p:txBody>
      </p:sp>
      <p:sp>
        <p:nvSpPr>
          <p:cNvPr id="41" name="Text Placeholder 3"/>
          <p:cNvSpPr>
            <a:spLocks noGrp="1"/>
          </p:cNvSpPr>
          <p:nvPr>
            <p:ph type="body" sz="quarter" idx="10"/>
          </p:nvPr>
        </p:nvSpPr>
        <p:spPr>
          <a:xfrm>
            <a:off x="1628136" y="3114676"/>
            <a:ext cx="2664222" cy="320675"/>
          </a:xfrm>
        </p:spPr>
        <p:txBody>
          <a:bodyPr/>
          <a:lstStyle>
            <a:lvl1pPr algn="ctr">
              <a:spcAft>
                <a:spcPts val="400"/>
              </a:spcAft>
              <a:defRPr sz="1400"/>
            </a:lvl1pPr>
          </a:lstStyle>
          <a:p>
            <a:pPr lvl="0"/>
            <a:r>
              <a:rPr lang="en-US"/>
              <a:t>Click to edit Master text styles</a:t>
            </a:r>
          </a:p>
        </p:txBody>
      </p:sp>
      <p:sp>
        <p:nvSpPr>
          <p:cNvPr id="42" name="Text Placeholder 3"/>
          <p:cNvSpPr>
            <a:spLocks noGrp="1"/>
          </p:cNvSpPr>
          <p:nvPr>
            <p:ph type="body" sz="quarter" idx="12"/>
          </p:nvPr>
        </p:nvSpPr>
        <p:spPr>
          <a:xfrm>
            <a:off x="4757048" y="3122228"/>
            <a:ext cx="2664222" cy="320675"/>
          </a:xfrm>
        </p:spPr>
        <p:txBody>
          <a:bodyPr/>
          <a:lstStyle>
            <a:lvl1pPr algn="ctr">
              <a:spcAft>
                <a:spcPts val="400"/>
              </a:spcAft>
              <a:defRPr sz="1400"/>
            </a:lvl1pPr>
          </a:lstStyle>
          <a:p>
            <a:pPr lvl="0"/>
            <a:r>
              <a:rPr lang="en-US"/>
              <a:t>Click to edit Master text styles</a:t>
            </a:r>
          </a:p>
        </p:txBody>
      </p:sp>
      <p:sp>
        <p:nvSpPr>
          <p:cNvPr id="43" name="Text Placeholder 3"/>
          <p:cNvSpPr>
            <a:spLocks noGrp="1"/>
          </p:cNvSpPr>
          <p:nvPr>
            <p:ph type="body" sz="quarter" idx="13"/>
          </p:nvPr>
        </p:nvSpPr>
        <p:spPr>
          <a:xfrm>
            <a:off x="7914018" y="3122228"/>
            <a:ext cx="2664222" cy="320675"/>
          </a:xfrm>
        </p:spPr>
        <p:txBody>
          <a:bodyPr/>
          <a:lstStyle>
            <a:lvl1pPr algn="ctr">
              <a:spcAft>
                <a:spcPts val="400"/>
              </a:spcAft>
              <a:defRPr sz="1400"/>
            </a:lvl1pPr>
          </a:lstStyle>
          <a:p>
            <a:pPr lvl="0"/>
            <a:r>
              <a:rPr lang="en-US"/>
              <a:t>Click to edit Master text styles</a:t>
            </a:r>
          </a:p>
        </p:txBody>
      </p:sp>
    </p:spTree>
    <p:extLst>
      <p:ext uri="{BB962C8B-B14F-4D97-AF65-F5344CB8AC3E}">
        <p14:creationId xmlns:p14="http://schemas.microsoft.com/office/powerpoint/2010/main" val="2808426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2"/>
        </a:solidFill>
        <a:effectLst/>
      </p:bgPr>
    </p:bg>
    <p:spTree>
      <p:nvGrpSpPr>
        <p:cNvPr id="1" name=""/>
        <p:cNvGrpSpPr/>
        <p:nvPr/>
      </p:nvGrpSpPr>
      <p:grpSpPr>
        <a:xfrm>
          <a:off x="0" y="0"/>
          <a:ext cx="0" cy="0"/>
          <a:chOff x="0" y="0"/>
          <a:chExt cx="0" cy="0"/>
        </a:xfrm>
      </p:grpSpPr>
      <p:sp>
        <p:nvSpPr>
          <p:cNvPr id="29" name="Content Placeholder 5"/>
          <p:cNvSpPr txBox="1">
            <a:spLocks/>
          </p:cNvSpPr>
          <p:nvPr userDrawn="1"/>
        </p:nvSpPr>
        <p:spPr bwMode="auto">
          <a:xfrm>
            <a:off x="482970" y="1286002"/>
            <a:ext cx="11201030" cy="4660773"/>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grpSp>
        <p:nvGrpSpPr>
          <p:cNvPr id="3" name="Group 2"/>
          <p:cNvGrpSpPr/>
          <p:nvPr userDrawn="1"/>
        </p:nvGrpSpPr>
        <p:grpSpPr>
          <a:xfrm>
            <a:off x="9769463" y="-3"/>
            <a:ext cx="321561" cy="431802"/>
            <a:chOff x="7334738" y="-3"/>
            <a:chExt cx="241422" cy="431802"/>
          </a:xfrm>
        </p:grpSpPr>
        <p:sp>
          <p:nvSpPr>
            <p:cNvPr id="76" name="Round Same Side Corner Rectangle 75"/>
            <p:cNvSpPr/>
            <p:nvPr userDrawn="1"/>
          </p:nvSpPr>
          <p:spPr>
            <a:xfrm rot="10800000">
              <a:off x="733473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ounded Rectangle 76"/>
            <p:cNvSpPr/>
            <p:nvPr userDrawn="1"/>
          </p:nvSpPr>
          <p:spPr>
            <a:xfrm>
              <a:off x="733685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1</a:t>
              </a:r>
            </a:p>
          </p:txBody>
        </p:sp>
        <p:sp>
          <p:nvSpPr>
            <p:cNvPr id="78" name="Rectangle 77"/>
            <p:cNvSpPr/>
            <p:nvPr userDrawn="1"/>
          </p:nvSpPr>
          <p:spPr>
            <a:xfrm>
              <a:off x="7334738" y="0"/>
              <a:ext cx="241422" cy="119953"/>
            </a:xfrm>
            <a:prstGeom prst="rect">
              <a:avLst/>
            </a:prstGeom>
            <a:solidFill>
              <a:srgbClr val="FFFFFF"/>
            </a:solidFill>
            <a:ln>
              <a:gradFill flip="none" rotWithShape="1">
                <a:gsLst>
                  <a:gs pos="0">
                    <a:schemeClr val="accent1">
                      <a:alpha val="0"/>
                    </a:schemeClr>
                  </a:gs>
                  <a:gs pos="99000">
                    <a:schemeClr val="accent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10172350" y="-3"/>
            <a:ext cx="321561" cy="431802"/>
            <a:chOff x="7637218" y="-3"/>
            <a:chExt cx="241422" cy="431802"/>
          </a:xfrm>
        </p:grpSpPr>
        <p:sp>
          <p:nvSpPr>
            <p:cNvPr id="73" name="Round Same Side Corner Rectangle 72"/>
            <p:cNvSpPr/>
            <p:nvPr userDrawn="1"/>
          </p:nvSpPr>
          <p:spPr>
            <a:xfrm rot="10800000">
              <a:off x="763721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ounded Rectangle 73"/>
            <p:cNvSpPr/>
            <p:nvPr userDrawn="1"/>
          </p:nvSpPr>
          <p:spPr>
            <a:xfrm>
              <a:off x="763933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accent5"/>
                  </a:solidFill>
                  <a:latin typeface="Calibri"/>
                  <a:cs typeface="Calibri"/>
                </a:rPr>
                <a:t>2</a:t>
              </a:r>
            </a:p>
          </p:txBody>
        </p:sp>
        <p:sp>
          <p:nvSpPr>
            <p:cNvPr id="75" name="Round Same Side Corner Rectangle 74"/>
            <p:cNvSpPr/>
            <p:nvPr userDrawn="1"/>
          </p:nvSpPr>
          <p:spPr>
            <a:xfrm rot="10800000">
              <a:off x="7637221" y="0"/>
              <a:ext cx="241419" cy="119953"/>
            </a:xfrm>
            <a:prstGeom prst="round2SameRect">
              <a:avLst>
                <a:gd name="adj1" fmla="val 0"/>
                <a:gd name="adj2" fmla="val 0"/>
              </a:avLst>
            </a:prstGeom>
            <a:gradFill flip="none" rotWithShape="1">
              <a:gsLst>
                <a:gs pos="0">
                  <a:schemeClr val="accent5"/>
                </a:gs>
                <a:gs pos="100000">
                  <a:schemeClr val="accent6"/>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10575236" y="-3"/>
            <a:ext cx="321561" cy="431802"/>
            <a:chOff x="7939698" y="-3"/>
            <a:chExt cx="241422" cy="431802"/>
          </a:xfrm>
        </p:grpSpPr>
        <p:sp>
          <p:nvSpPr>
            <p:cNvPr id="70" name="Round Same Side Corner Rectangle 69"/>
            <p:cNvSpPr/>
            <p:nvPr userDrawn="1"/>
          </p:nvSpPr>
          <p:spPr>
            <a:xfrm rot="10800000">
              <a:off x="793969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ounded Rectangle 70"/>
            <p:cNvSpPr/>
            <p:nvPr userDrawn="1"/>
          </p:nvSpPr>
          <p:spPr>
            <a:xfrm>
              <a:off x="794181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3</a:t>
              </a:r>
            </a:p>
          </p:txBody>
        </p:sp>
        <p:sp>
          <p:nvSpPr>
            <p:cNvPr id="72" name="Round Same Side Corner Rectangle 71"/>
            <p:cNvSpPr/>
            <p:nvPr userDrawn="1"/>
          </p:nvSpPr>
          <p:spPr>
            <a:xfrm rot="10800000">
              <a:off x="793970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10978123" y="-3"/>
            <a:ext cx="321561" cy="431802"/>
            <a:chOff x="8242178" y="-3"/>
            <a:chExt cx="241422" cy="431802"/>
          </a:xfrm>
        </p:grpSpPr>
        <p:sp>
          <p:nvSpPr>
            <p:cNvPr id="67" name="Round Same Side Corner Rectangle 66"/>
            <p:cNvSpPr/>
            <p:nvPr userDrawn="1"/>
          </p:nvSpPr>
          <p:spPr>
            <a:xfrm rot="10800000">
              <a:off x="824217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ounded Rectangle 67"/>
            <p:cNvSpPr/>
            <p:nvPr userDrawn="1"/>
          </p:nvSpPr>
          <p:spPr>
            <a:xfrm>
              <a:off x="824429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4</a:t>
              </a:r>
            </a:p>
          </p:txBody>
        </p:sp>
        <p:sp>
          <p:nvSpPr>
            <p:cNvPr id="69" name="Round Same Side Corner Rectangle 68"/>
            <p:cNvSpPr/>
            <p:nvPr userDrawn="1"/>
          </p:nvSpPr>
          <p:spPr>
            <a:xfrm rot="10800000">
              <a:off x="824218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11381010" y="-3"/>
            <a:ext cx="321561" cy="431802"/>
            <a:chOff x="8544658" y="-3"/>
            <a:chExt cx="241422" cy="431802"/>
          </a:xfrm>
        </p:grpSpPr>
        <p:sp>
          <p:nvSpPr>
            <p:cNvPr id="64" name="Round Same Side Corner Rectangle 63"/>
            <p:cNvSpPr/>
            <p:nvPr userDrawn="1"/>
          </p:nvSpPr>
          <p:spPr>
            <a:xfrm rot="10800000">
              <a:off x="854465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userDrawn="1"/>
          </p:nvSpPr>
          <p:spPr>
            <a:xfrm>
              <a:off x="854677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5</a:t>
              </a:r>
            </a:p>
          </p:txBody>
        </p:sp>
        <p:sp>
          <p:nvSpPr>
            <p:cNvPr id="66" name="Round Same Side Corner Rectangle 65"/>
            <p:cNvSpPr/>
            <p:nvPr userDrawn="1"/>
          </p:nvSpPr>
          <p:spPr>
            <a:xfrm rot="10800000">
              <a:off x="854466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1467330" y="2897248"/>
            <a:ext cx="2982589" cy="663160"/>
            <a:chOff x="1101645" y="2897248"/>
            <a:chExt cx="2239274" cy="663160"/>
          </a:xfrm>
        </p:grpSpPr>
        <p:sp>
          <p:nvSpPr>
            <p:cNvPr id="34" name="Rounded Rectangle 33"/>
            <p:cNvSpPr/>
            <p:nvPr userDrawn="1"/>
          </p:nvSpPr>
          <p:spPr>
            <a:xfrm>
              <a:off x="1101645"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37" name="Round Same Side Corner Rectangle 36"/>
            <p:cNvSpPr/>
            <p:nvPr userDrawn="1"/>
          </p:nvSpPr>
          <p:spPr>
            <a:xfrm>
              <a:off x="1101645" y="2897248"/>
              <a:ext cx="2239274" cy="13716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4610037" y="2897248"/>
            <a:ext cx="2982589" cy="663160"/>
            <a:chOff x="3461133" y="2897248"/>
            <a:chExt cx="2239274" cy="663160"/>
          </a:xfrm>
        </p:grpSpPr>
        <p:sp>
          <p:nvSpPr>
            <p:cNvPr id="35" name="Rounded Rectangle 34"/>
            <p:cNvSpPr/>
            <p:nvPr userDrawn="1"/>
          </p:nvSpPr>
          <p:spPr>
            <a:xfrm>
              <a:off x="3461133"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38" name="Round Same Side Corner Rectangle 37"/>
            <p:cNvSpPr/>
            <p:nvPr userDrawn="1"/>
          </p:nvSpPr>
          <p:spPr>
            <a:xfrm>
              <a:off x="3461133" y="2897248"/>
              <a:ext cx="2239274" cy="13716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7752744" y="2897248"/>
            <a:ext cx="2982589" cy="663160"/>
            <a:chOff x="5820621" y="2897248"/>
            <a:chExt cx="2239274" cy="663160"/>
          </a:xfrm>
        </p:grpSpPr>
        <p:sp>
          <p:nvSpPr>
            <p:cNvPr id="36" name="Rounded Rectangle 35"/>
            <p:cNvSpPr/>
            <p:nvPr userDrawn="1"/>
          </p:nvSpPr>
          <p:spPr>
            <a:xfrm>
              <a:off x="5820621"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49" name="Round Same Side Corner Rectangle 48"/>
            <p:cNvSpPr/>
            <p:nvPr userDrawn="1"/>
          </p:nvSpPr>
          <p:spPr>
            <a:xfrm>
              <a:off x="5820621" y="2897248"/>
              <a:ext cx="2239274" cy="13716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TextBox 4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4"/>
            <a:ext cx="249506" cy="25085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userDrawn="1">
            <p:ph type="title"/>
          </p:nvPr>
        </p:nvSpPr>
        <p:spPr/>
        <p:txBody>
          <a:bodyPr/>
          <a:lstStyle/>
          <a:p>
            <a:r>
              <a:rPr lang="en-US"/>
              <a:t>Click to edit Master title style</a:t>
            </a:r>
          </a:p>
        </p:txBody>
      </p:sp>
      <p:sp>
        <p:nvSpPr>
          <p:cNvPr id="41" name="Text Placeholder 5"/>
          <p:cNvSpPr>
            <a:spLocks noGrp="1"/>
          </p:cNvSpPr>
          <p:nvPr userDrawn="1">
            <p:ph type="body" sz="quarter" idx="11"/>
          </p:nvPr>
        </p:nvSpPr>
        <p:spPr>
          <a:xfrm>
            <a:off x="728663" y="1490663"/>
            <a:ext cx="10718800" cy="1276350"/>
          </a:xfrm>
        </p:spPr>
        <p:txBody>
          <a:bodyPr/>
          <a:lstStyle>
            <a:lvl1pPr>
              <a:spcAft>
                <a:spcPts val="600"/>
              </a:spcAft>
              <a:defRPr sz="1800">
                <a:solidFill>
                  <a:schemeClr val="accent5"/>
                </a:solidFill>
              </a:defRPr>
            </a:lvl1pPr>
            <a:lvl2pPr>
              <a:spcAft>
                <a:spcPts val="600"/>
              </a:spcAft>
              <a:defRPr sz="1800"/>
            </a:lvl2pPr>
            <a:lvl3pPr>
              <a:spcAft>
                <a:spcPts val="600"/>
              </a:spcAft>
              <a:defRPr sz="1800"/>
            </a:lvl3pPr>
          </a:lstStyle>
          <a:p>
            <a:pPr lvl="0"/>
            <a:r>
              <a:rPr lang="en-US"/>
              <a:t>Click to edit Master text styles</a:t>
            </a:r>
          </a:p>
          <a:p>
            <a:pPr lvl="1"/>
            <a:r>
              <a:rPr lang="en-US"/>
              <a:t>Second level</a:t>
            </a:r>
          </a:p>
          <a:p>
            <a:pPr lvl="2"/>
            <a:r>
              <a:rPr lang="en-US"/>
              <a:t>Third level</a:t>
            </a:r>
          </a:p>
        </p:txBody>
      </p:sp>
      <p:sp>
        <p:nvSpPr>
          <p:cNvPr id="31" name="Text Placeholder 3"/>
          <p:cNvSpPr>
            <a:spLocks noGrp="1"/>
          </p:cNvSpPr>
          <p:nvPr userDrawn="1">
            <p:ph type="body" sz="quarter" idx="10"/>
          </p:nvPr>
        </p:nvSpPr>
        <p:spPr>
          <a:xfrm>
            <a:off x="1628136" y="3114676"/>
            <a:ext cx="2664222" cy="320675"/>
          </a:xfrm>
        </p:spPr>
        <p:txBody>
          <a:bodyPr/>
          <a:lstStyle>
            <a:lvl1pPr algn="ctr">
              <a:spcAft>
                <a:spcPts val="400"/>
              </a:spcAft>
              <a:defRPr sz="1400"/>
            </a:lvl1pPr>
          </a:lstStyle>
          <a:p>
            <a:pPr lvl="0"/>
            <a:r>
              <a:rPr lang="en-US"/>
              <a:t>Click to edit Master text styles</a:t>
            </a:r>
          </a:p>
        </p:txBody>
      </p:sp>
      <p:sp>
        <p:nvSpPr>
          <p:cNvPr id="32" name="Text Placeholder 3"/>
          <p:cNvSpPr>
            <a:spLocks noGrp="1"/>
          </p:cNvSpPr>
          <p:nvPr userDrawn="1">
            <p:ph type="body" sz="quarter" idx="12"/>
          </p:nvPr>
        </p:nvSpPr>
        <p:spPr>
          <a:xfrm>
            <a:off x="4757048" y="3122228"/>
            <a:ext cx="2664222" cy="320675"/>
          </a:xfrm>
        </p:spPr>
        <p:txBody>
          <a:bodyPr/>
          <a:lstStyle>
            <a:lvl1pPr algn="ctr">
              <a:spcAft>
                <a:spcPts val="400"/>
              </a:spcAft>
              <a:defRPr sz="1400"/>
            </a:lvl1pPr>
          </a:lstStyle>
          <a:p>
            <a:pPr lvl="0"/>
            <a:r>
              <a:rPr lang="en-US"/>
              <a:t>Click to edit Master text styles</a:t>
            </a:r>
          </a:p>
        </p:txBody>
      </p:sp>
      <p:sp>
        <p:nvSpPr>
          <p:cNvPr id="39" name="Text Placeholder 3"/>
          <p:cNvSpPr>
            <a:spLocks noGrp="1"/>
          </p:cNvSpPr>
          <p:nvPr userDrawn="1">
            <p:ph type="body" sz="quarter" idx="13"/>
          </p:nvPr>
        </p:nvSpPr>
        <p:spPr>
          <a:xfrm>
            <a:off x="7914018" y="3122228"/>
            <a:ext cx="2664222" cy="320675"/>
          </a:xfrm>
        </p:spPr>
        <p:txBody>
          <a:bodyPr/>
          <a:lstStyle>
            <a:lvl1pPr algn="ctr">
              <a:spcAft>
                <a:spcPts val="400"/>
              </a:spcAft>
              <a:defRPr sz="1400"/>
            </a:lvl1pPr>
          </a:lstStyle>
          <a:p>
            <a:pPr lvl="0"/>
            <a:r>
              <a:rPr lang="en-US"/>
              <a:t>Click to edit Master text styles</a:t>
            </a:r>
          </a:p>
        </p:txBody>
      </p:sp>
    </p:spTree>
    <p:extLst>
      <p:ext uri="{BB962C8B-B14F-4D97-AF65-F5344CB8AC3E}">
        <p14:creationId xmlns:p14="http://schemas.microsoft.com/office/powerpoint/2010/main" val="720546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2"/>
        </a:solidFill>
        <a:effectLst/>
      </p:bgPr>
    </p:bg>
    <p:spTree>
      <p:nvGrpSpPr>
        <p:cNvPr id="1" name=""/>
        <p:cNvGrpSpPr/>
        <p:nvPr/>
      </p:nvGrpSpPr>
      <p:grpSpPr>
        <a:xfrm>
          <a:off x="0" y="0"/>
          <a:ext cx="0" cy="0"/>
          <a:chOff x="0" y="0"/>
          <a:chExt cx="0" cy="0"/>
        </a:xfrm>
      </p:grpSpPr>
      <p:sp>
        <p:nvSpPr>
          <p:cNvPr id="28" name="Content Placeholder 5"/>
          <p:cNvSpPr txBox="1">
            <a:spLocks/>
          </p:cNvSpPr>
          <p:nvPr userDrawn="1"/>
        </p:nvSpPr>
        <p:spPr bwMode="auto">
          <a:xfrm>
            <a:off x="482970" y="1286002"/>
            <a:ext cx="11201030" cy="4660773"/>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grpSp>
        <p:nvGrpSpPr>
          <p:cNvPr id="6" name="Group 5"/>
          <p:cNvGrpSpPr/>
          <p:nvPr userDrawn="1"/>
        </p:nvGrpSpPr>
        <p:grpSpPr>
          <a:xfrm>
            <a:off x="9769463" y="-3"/>
            <a:ext cx="321561" cy="431802"/>
            <a:chOff x="7334738" y="-3"/>
            <a:chExt cx="241422" cy="431802"/>
          </a:xfrm>
        </p:grpSpPr>
        <p:sp>
          <p:nvSpPr>
            <p:cNvPr id="54" name="Round Same Side Corner Rectangle 53"/>
            <p:cNvSpPr/>
            <p:nvPr userDrawn="1"/>
          </p:nvSpPr>
          <p:spPr>
            <a:xfrm rot="10800000">
              <a:off x="733473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ounded Rectangle 54"/>
            <p:cNvSpPr/>
            <p:nvPr userDrawn="1"/>
          </p:nvSpPr>
          <p:spPr>
            <a:xfrm>
              <a:off x="733685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1</a:t>
              </a:r>
            </a:p>
          </p:txBody>
        </p:sp>
        <p:sp>
          <p:nvSpPr>
            <p:cNvPr id="56" name="Rectangle 55"/>
            <p:cNvSpPr/>
            <p:nvPr userDrawn="1"/>
          </p:nvSpPr>
          <p:spPr>
            <a:xfrm>
              <a:off x="7334738" y="0"/>
              <a:ext cx="241422" cy="119953"/>
            </a:xfrm>
            <a:prstGeom prst="rect">
              <a:avLst/>
            </a:prstGeom>
            <a:solidFill>
              <a:srgbClr val="FFFFFF"/>
            </a:solidFill>
            <a:ln>
              <a:gradFill flip="none" rotWithShape="1">
                <a:gsLst>
                  <a:gs pos="0">
                    <a:schemeClr val="accent1">
                      <a:alpha val="0"/>
                    </a:schemeClr>
                  </a:gs>
                  <a:gs pos="99000">
                    <a:schemeClr val="accent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10172350" y="-3"/>
            <a:ext cx="321561" cy="431802"/>
            <a:chOff x="7637218" y="-3"/>
            <a:chExt cx="241422" cy="431802"/>
          </a:xfrm>
        </p:grpSpPr>
        <p:sp>
          <p:nvSpPr>
            <p:cNvPr id="51" name="Round Same Side Corner Rectangle 50"/>
            <p:cNvSpPr/>
            <p:nvPr userDrawn="1"/>
          </p:nvSpPr>
          <p:spPr>
            <a:xfrm rot="10800000">
              <a:off x="763721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ounded Rectangle 51"/>
            <p:cNvSpPr/>
            <p:nvPr userDrawn="1"/>
          </p:nvSpPr>
          <p:spPr>
            <a:xfrm>
              <a:off x="763933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2</a:t>
              </a:r>
            </a:p>
          </p:txBody>
        </p:sp>
        <p:sp>
          <p:nvSpPr>
            <p:cNvPr id="53" name="Round Same Side Corner Rectangle 52"/>
            <p:cNvSpPr/>
            <p:nvPr userDrawn="1"/>
          </p:nvSpPr>
          <p:spPr>
            <a:xfrm rot="10800000">
              <a:off x="763722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10575236" y="-3"/>
            <a:ext cx="321561" cy="431802"/>
            <a:chOff x="7939698" y="-3"/>
            <a:chExt cx="241422" cy="431802"/>
          </a:xfrm>
        </p:grpSpPr>
        <p:sp>
          <p:nvSpPr>
            <p:cNvPr id="38" name="Round Same Side Corner Rectangle 37"/>
            <p:cNvSpPr/>
            <p:nvPr userDrawn="1"/>
          </p:nvSpPr>
          <p:spPr>
            <a:xfrm rot="10800000">
              <a:off x="793969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p:cNvSpPr/>
            <p:nvPr userDrawn="1"/>
          </p:nvSpPr>
          <p:spPr>
            <a:xfrm>
              <a:off x="794181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rgbClr val="4CA90C"/>
                  </a:solidFill>
                  <a:latin typeface="Calibri"/>
                  <a:cs typeface="Calibri"/>
                </a:rPr>
                <a:t>3</a:t>
              </a:r>
            </a:p>
          </p:txBody>
        </p:sp>
        <p:sp>
          <p:nvSpPr>
            <p:cNvPr id="50" name="Round Same Side Corner Rectangle 49"/>
            <p:cNvSpPr/>
            <p:nvPr userDrawn="1"/>
          </p:nvSpPr>
          <p:spPr>
            <a:xfrm rot="10800000">
              <a:off x="7939701" y="0"/>
              <a:ext cx="241419" cy="119953"/>
            </a:xfrm>
            <a:prstGeom prst="round2SameRect">
              <a:avLst>
                <a:gd name="adj1" fmla="val 0"/>
                <a:gd name="adj2" fmla="val 0"/>
              </a:avLst>
            </a:prstGeom>
            <a:gradFill flip="none" rotWithShape="1">
              <a:gsLst>
                <a:gs pos="0">
                  <a:schemeClr val="accent3"/>
                </a:gs>
                <a:gs pos="100000">
                  <a:schemeClr val="accent4"/>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10978123" y="-3"/>
            <a:ext cx="321561" cy="431802"/>
            <a:chOff x="8242178" y="-3"/>
            <a:chExt cx="241422" cy="431802"/>
          </a:xfrm>
        </p:grpSpPr>
        <p:sp>
          <p:nvSpPr>
            <p:cNvPr id="35" name="Round Same Side Corner Rectangle 34"/>
            <p:cNvSpPr/>
            <p:nvPr userDrawn="1"/>
          </p:nvSpPr>
          <p:spPr>
            <a:xfrm rot="10800000">
              <a:off x="824217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ed Rectangle 35"/>
            <p:cNvSpPr/>
            <p:nvPr userDrawn="1"/>
          </p:nvSpPr>
          <p:spPr>
            <a:xfrm>
              <a:off x="824429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4</a:t>
              </a:r>
            </a:p>
          </p:txBody>
        </p:sp>
        <p:sp>
          <p:nvSpPr>
            <p:cNvPr id="37" name="Round Same Side Corner Rectangle 36"/>
            <p:cNvSpPr/>
            <p:nvPr userDrawn="1"/>
          </p:nvSpPr>
          <p:spPr>
            <a:xfrm rot="10800000">
              <a:off x="824218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11381010" y="-3"/>
            <a:ext cx="321561" cy="431802"/>
            <a:chOff x="8544658" y="-3"/>
            <a:chExt cx="241422" cy="431802"/>
          </a:xfrm>
        </p:grpSpPr>
        <p:sp>
          <p:nvSpPr>
            <p:cNvPr id="32" name="Round Same Side Corner Rectangle 31"/>
            <p:cNvSpPr/>
            <p:nvPr userDrawn="1"/>
          </p:nvSpPr>
          <p:spPr>
            <a:xfrm rot="10800000">
              <a:off x="854465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unded Rectangle 32"/>
            <p:cNvSpPr/>
            <p:nvPr userDrawn="1"/>
          </p:nvSpPr>
          <p:spPr>
            <a:xfrm>
              <a:off x="854677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5</a:t>
              </a:r>
            </a:p>
          </p:txBody>
        </p:sp>
        <p:sp>
          <p:nvSpPr>
            <p:cNvPr id="34" name="Round Same Side Corner Rectangle 33"/>
            <p:cNvSpPr/>
            <p:nvPr userDrawn="1"/>
          </p:nvSpPr>
          <p:spPr>
            <a:xfrm rot="10800000">
              <a:off x="854466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1467330" y="2897248"/>
            <a:ext cx="2982589" cy="663160"/>
            <a:chOff x="1101645" y="2897248"/>
            <a:chExt cx="2239274" cy="663160"/>
          </a:xfrm>
        </p:grpSpPr>
        <p:sp>
          <p:nvSpPr>
            <p:cNvPr id="57" name="Rounded Rectangle 56"/>
            <p:cNvSpPr/>
            <p:nvPr userDrawn="1"/>
          </p:nvSpPr>
          <p:spPr>
            <a:xfrm>
              <a:off x="1101645"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58" name="Round Same Side Corner Rectangle 57"/>
            <p:cNvSpPr/>
            <p:nvPr userDrawn="1"/>
          </p:nvSpPr>
          <p:spPr>
            <a:xfrm>
              <a:off x="1101645" y="2897248"/>
              <a:ext cx="2239274" cy="13716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4610037" y="2897248"/>
            <a:ext cx="2982589" cy="663160"/>
            <a:chOff x="3461133" y="2897248"/>
            <a:chExt cx="2239274" cy="663160"/>
          </a:xfrm>
        </p:grpSpPr>
        <p:sp>
          <p:nvSpPr>
            <p:cNvPr id="63" name="Rounded Rectangle 62"/>
            <p:cNvSpPr/>
            <p:nvPr userDrawn="1"/>
          </p:nvSpPr>
          <p:spPr>
            <a:xfrm>
              <a:off x="3461133"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79" name="Round Same Side Corner Rectangle 78"/>
            <p:cNvSpPr/>
            <p:nvPr userDrawn="1"/>
          </p:nvSpPr>
          <p:spPr>
            <a:xfrm>
              <a:off x="3461133" y="2897248"/>
              <a:ext cx="2239274" cy="13716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7752744" y="2897248"/>
            <a:ext cx="2982589" cy="663160"/>
            <a:chOff x="5820621" y="2897248"/>
            <a:chExt cx="2239274" cy="663160"/>
          </a:xfrm>
        </p:grpSpPr>
        <p:sp>
          <p:nvSpPr>
            <p:cNvPr id="80" name="Rounded Rectangle 79"/>
            <p:cNvSpPr/>
            <p:nvPr userDrawn="1"/>
          </p:nvSpPr>
          <p:spPr>
            <a:xfrm>
              <a:off x="5820621"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81" name="Round Same Side Corner Rectangle 80"/>
            <p:cNvSpPr/>
            <p:nvPr userDrawn="1"/>
          </p:nvSpPr>
          <p:spPr>
            <a:xfrm>
              <a:off x="5820621" y="2897248"/>
              <a:ext cx="2239274" cy="13716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TextBox 4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84039"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5"/>
            <a:ext cx="249506" cy="24765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41" name="Text Placeholder 5"/>
          <p:cNvSpPr>
            <a:spLocks noGrp="1"/>
          </p:cNvSpPr>
          <p:nvPr>
            <p:ph type="body" sz="quarter" idx="11"/>
          </p:nvPr>
        </p:nvSpPr>
        <p:spPr>
          <a:xfrm>
            <a:off x="728663" y="1490663"/>
            <a:ext cx="10718800" cy="1276350"/>
          </a:xfrm>
        </p:spPr>
        <p:txBody>
          <a:bodyPr/>
          <a:lstStyle>
            <a:lvl1pPr>
              <a:spcAft>
                <a:spcPts val="600"/>
              </a:spcAft>
              <a:defRPr sz="1800">
                <a:solidFill>
                  <a:schemeClr val="accent3"/>
                </a:solidFill>
              </a:defRPr>
            </a:lvl1pPr>
            <a:lvl2pPr>
              <a:spcAft>
                <a:spcPts val="600"/>
              </a:spcAft>
              <a:defRPr sz="1800"/>
            </a:lvl2pPr>
            <a:lvl3pPr>
              <a:spcAft>
                <a:spcPts val="600"/>
              </a:spcAft>
              <a:defRPr sz="1800"/>
            </a:lvl3pPr>
          </a:lstStyle>
          <a:p>
            <a:pPr lvl="0"/>
            <a:r>
              <a:rPr lang="en-US"/>
              <a:t>Click to edit Master text styles</a:t>
            </a:r>
          </a:p>
          <a:p>
            <a:pPr lvl="1"/>
            <a:r>
              <a:rPr lang="en-US"/>
              <a:t>Second level</a:t>
            </a:r>
          </a:p>
          <a:p>
            <a:pPr lvl="2"/>
            <a:r>
              <a:rPr lang="en-US"/>
              <a:t>Third level</a:t>
            </a:r>
          </a:p>
        </p:txBody>
      </p:sp>
      <p:sp>
        <p:nvSpPr>
          <p:cNvPr id="30" name="Text Placeholder 3"/>
          <p:cNvSpPr>
            <a:spLocks noGrp="1"/>
          </p:cNvSpPr>
          <p:nvPr>
            <p:ph type="body" sz="quarter" idx="10"/>
          </p:nvPr>
        </p:nvSpPr>
        <p:spPr>
          <a:xfrm>
            <a:off x="1628136" y="3114676"/>
            <a:ext cx="2664222" cy="320675"/>
          </a:xfrm>
        </p:spPr>
        <p:txBody>
          <a:bodyPr/>
          <a:lstStyle>
            <a:lvl1pPr algn="ctr">
              <a:spcAft>
                <a:spcPts val="400"/>
              </a:spcAft>
              <a:defRPr sz="1400"/>
            </a:lvl1pPr>
          </a:lstStyle>
          <a:p>
            <a:pPr lvl="0"/>
            <a:r>
              <a:rPr lang="en-US"/>
              <a:t>Click to edit Master text styles</a:t>
            </a:r>
          </a:p>
        </p:txBody>
      </p:sp>
      <p:sp>
        <p:nvSpPr>
          <p:cNvPr id="31" name="Text Placeholder 3"/>
          <p:cNvSpPr>
            <a:spLocks noGrp="1"/>
          </p:cNvSpPr>
          <p:nvPr>
            <p:ph type="body" sz="quarter" idx="12"/>
          </p:nvPr>
        </p:nvSpPr>
        <p:spPr>
          <a:xfrm>
            <a:off x="4757048" y="3122228"/>
            <a:ext cx="2664222" cy="320675"/>
          </a:xfrm>
        </p:spPr>
        <p:txBody>
          <a:bodyPr/>
          <a:lstStyle>
            <a:lvl1pPr algn="ctr">
              <a:spcAft>
                <a:spcPts val="400"/>
              </a:spcAft>
              <a:defRPr sz="1400"/>
            </a:lvl1pPr>
          </a:lstStyle>
          <a:p>
            <a:pPr lvl="0"/>
            <a:r>
              <a:rPr lang="en-US"/>
              <a:t>Click to edit Master text styles</a:t>
            </a:r>
          </a:p>
        </p:txBody>
      </p:sp>
      <p:sp>
        <p:nvSpPr>
          <p:cNvPr id="39" name="Text Placeholder 3"/>
          <p:cNvSpPr>
            <a:spLocks noGrp="1"/>
          </p:cNvSpPr>
          <p:nvPr>
            <p:ph type="body" sz="quarter" idx="13"/>
          </p:nvPr>
        </p:nvSpPr>
        <p:spPr>
          <a:xfrm>
            <a:off x="7914018" y="3122228"/>
            <a:ext cx="2664222" cy="320675"/>
          </a:xfrm>
        </p:spPr>
        <p:txBody>
          <a:bodyPr/>
          <a:lstStyle>
            <a:lvl1pPr algn="ctr">
              <a:spcAft>
                <a:spcPts val="400"/>
              </a:spcAft>
              <a:defRPr sz="1400"/>
            </a:lvl1pPr>
          </a:lstStyle>
          <a:p>
            <a:pPr lvl="0"/>
            <a:r>
              <a:rPr lang="en-US"/>
              <a:t>Click to edit Master text styles</a:t>
            </a:r>
          </a:p>
        </p:txBody>
      </p:sp>
    </p:spTree>
    <p:extLst>
      <p:ext uri="{BB962C8B-B14F-4D97-AF65-F5344CB8AC3E}">
        <p14:creationId xmlns:p14="http://schemas.microsoft.com/office/powerpoint/2010/main" val="2141678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2"/>
        </a:solidFill>
        <a:effectLst/>
      </p:bgPr>
    </p:bg>
    <p:spTree>
      <p:nvGrpSpPr>
        <p:cNvPr id="1" name=""/>
        <p:cNvGrpSpPr/>
        <p:nvPr/>
      </p:nvGrpSpPr>
      <p:grpSpPr>
        <a:xfrm>
          <a:off x="0" y="0"/>
          <a:ext cx="0" cy="0"/>
          <a:chOff x="0" y="0"/>
          <a:chExt cx="0" cy="0"/>
        </a:xfrm>
      </p:grpSpPr>
      <p:sp>
        <p:nvSpPr>
          <p:cNvPr id="28" name="Content Placeholder 5"/>
          <p:cNvSpPr txBox="1">
            <a:spLocks/>
          </p:cNvSpPr>
          <p:nvPr userDrawn="1"/>
        </p:nvSpPr>
        <p:spPr bwMode="auto">
          <a:xfrm>
            <a:off x="490186" y="1286002"/>
            <a:ext cx="11193814" cy="4660773"/>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grpSp>
        <p:nvGrpSpPr>
          <p:cNvPr id="6" name="Group 5"/>
          <p:cNvGrpSpPr/>
          <p:nvPr userDrawn="1"/>
        </p:nvGrpSpPr>
        <p:grpSpPr>
          <a:xfrm>
            <a:off x="9769463" y="-3"/>
            <a:ext cx="321561" cy="431802"/>
            <a:chOff x="7334738" y="-3"/>
            <a:chExt cx="241422" cy="431802"/>
          </a:xfrm>
        </p:grpSpPr>
        <p:sp>
          <p:nvSpPr>
            <p:cNvPr id="66" name="Round Same Side Corner Rectangle 65"/>
            <p:cNvSpPr/>
            <p:nvPr userDrawn="1"/>
          </p:nvSpPr>
          <p:spPr>
            <a:xfrm rot="10800000">
              <a:off x="733473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ounded Rectangle 66"/>
            <p:cNvSpPr/>
            <p:nvPr userDrawn="1"/>
          </p:nvSpPr>
          <p:spPr>
            <a:xfrm>
              <a:off x="733685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1</a:t>
              </a:r>
            </a:p>
          </p:txBody>
        </p:sp>
        <p:sp>
          <p:nvSpPr>
            <p:cNvPr id="68" name="Rectangle 67"/>
            <p:cNvSpPr/>
            <p:nvPr userDrawn="1"/>
          </p:nvSpPr>
          <p:spPr>
            <a:xfrm>
              <a:off x="7334738" y="0"/>
              <a:ext cx="241422" cy="119953"/>
            </a:xfrm>
            <a:prstGeom prst="rect">
              <a:avLst/>
            </a:prstGeom>
            <a:solidFill>
              <a:srgbClr val="FFFFFF"/>
            </a:solidFill>
            <a:ln>
              <a:gradFill flip="none" rotWithShape="1">
                <a:gsLst>
                  <a:gs pos="0">
                    <a:schemeClr val="accent1">
                      <a:alpha val="0"/>
                    </a:schemeClr>
                  </a:gs>
                  <a:gs pos="99000">
                    <a:schemeClr val="accent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10172350" y="-3"/>
            <a:ext cx="321561" cy="431802"/>
            <a:chOff x="7637218" y="-3"/>
            <a:chExt cx="241422" cy="431802"/>
          </a:xfrm>
        </p:grpSpPr>
        <p:sp>
          <p:nvSpPr>
            <p:cNvPr id="48" name="Round Same Side Corner Rectangle 47"/>
            <p:cNvSpPr/>
            <p:nvPr userDrawn="1"/>
          </p:nvSpPr>
          <p:spPr>
            <a:xfrm rot="10800000">
              <a:off x="763721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p:cNvSpPr/>
            <p:nvPr userDrawn="1"/>
          </p:nvSpPr>
          <p:spPr>
            <a:xfrm>
              <a:off x="763933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2</a:t>
              </a:r>
            </a:p>
          </p:txBody>
        </p:sp>
        <p:sp>
          <p:nvSpPr>
            <p:cNvPr id="65" name="Round Same Side Corner Rectangle 64"/>
            <p:cNvSpPr/>
            <p:nvPr userDrawn="1"/>
          </p:nvSpPr>
          <p:spPr>
            <a:xfrm rot="10800000">
              <a:off x="763722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10575236" y="-3"/>
            <a:ext cx="321561" cy="431802"/>
            <a:chOff x="7939698" y="-3"/>
            <a:chExt cx="241422" cy="431802"/>
          </a:xfrm>
        </p:grpSpPr>
        <p:sp>
          <p:nvSpPr>
            <p:cNvPr id="45" name="Round Same Side Corner Rectangle 44"/>
            <p:cNvSpPr/>
            <p:nvPr userDrawn="1"/>
          </p:nvSpPr>
          <p:spPr>
            <a:xfrm rot="10800000">
              <a:off x="793969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ounded Rectangle 45"/>
            <p:cNvSpPr/>
            <p:nvPr userDrawn="1"/>
          </p:nvSpPr>
          <p:spPr>
            <a:xfrm>
              <a:off x="794181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3</a:t>
              </a:r>
            </a:p>
          </p:txBody>
        </p:sp>
        <p:sp>
          <p:nvSpPr>
            <p:cNvPr id="47" name="Round Same Side Corner Rectangle 46"/>
            <p:cNvSpPr/>
            <p:nvPr userDrawn="1"/>
          </p:nvSpPr>
          <p:spPr>
            <a:xfrm rot="10800000">
              <a:off x="793970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10978123" y="-3"/>
            <a:ext cx="321561" cy="431802"/>
            <a:chOff x="8242178" y="-3"/>
            <a:chExt cx="241422" cy="431802"/>
          </a:xfrm>
        </p:grpSpPr>
        <p:sp>
          <p:nvSpPr>
            <p:cNvPr id="42" name="Round Same Side Corner Rectangle 41"/>
            <p:cNvSpPr/>
            <p:nvPr userDrawn="1"/>
          </p:nvSpPr>
          <p:spPr>
            <a:xfrm rot="10800000">
              <a:off x="824217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ounded Rectangle 42"/>
            <p:cNvSpPr/>
            <p:nvPr userDrawn="1"/>
          </p:nvSpPr>
          <p:spPr>
            <a:xfrm>
              <a:off x="824429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rgbClr val="81017E"/>
                  </a:solidFill>
                  <a:latin typeface="Calibri"/>
                  <a:cs typeface="Calibri"/>
                </a:rPr>
                <a:t>4</a:t>
              </a:r>
            </a:p>
          </p:txBody>
        </p:sp>
        <p:sp>
          <p:nvSpPr>
            <p:cNvPr id="44" name="Round Same Side Corner Rectangle 43"/>
            <p:cNvSpPr/>
            <p:nvPr userDrawn="1"/>
          </p:nvSpPr>
          <p:spPr>
            <a:xfrm rot="10800000">
              <a:off x="8242181" y="0"/>
              <a:ext cx="241419" cy="119953"/>
            </a:xfrm>
            <a:prstGeom prst="round2SameRect">
              <a:avLst>
                <a:gd name="adj1" fmla="val 0"/>
                <a:gd name="adj2" fmla="val 0"/>
              </a:avLst>
            </a:prstGeom>
            <a:gradFill>
              <a:gsLst>
                <a:gs pos="0">
                  <a:srgbClr val="81017E"/>
                </a:gs>
                <a:gs pos="100000">
                  <a:srgbClr val="DA008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p:cNvGrpSpPr/>
          <p:nvPr userDrawn="1"/>
        </p:nvGrpSpPr>
        <p:grpSpPr>
          <a:xfrm>
            <a:off x="11381010" y="-3"/>
            <a:ext cx="321561" cy="431802"/>
            <a:chOff x="8544658" y="-3"/>
            <a:chExt cx="241422" cy="431802"/>
          </a:xfrm>
        </p:grpSpPr>
        <p:sp>
          <p:nvSpPr>
            <p:cNvPr id="39" name="Round Same Side Corner Rectangle 38"/>
            <p:cNvSpPr/>
            <p:nvPr userDrawn="1"/>
          </p:nvSpPr>
          <p:spPr>
            <a:xfrm rot="10800000">
              <a:off x="854465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p:cNvSpPr/>
            <p:nvPr userDrawn="1"/>
          </p:nvSpPr>
          <p:spPr>
            <a:xfrm>
              <a:off x="854677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5</a:t>
              </a:r>
            </a:p>
          </p:txBody>
        </p:sp>
        <p:sp>
          <p:nvSpPr>
            <p:cNvPr id="41" name="Round Same Side Corner Rectangle 40"/>
            <p:cNvSpPr/>
            <p:nvPr userDrawn="1"/>
          </p:nvSpPr>
          <p:spPr>
            <a:xfrm rot="10800000">
              <a:off x="854466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userDrawn="1"/>
        </p:nvGrpSpPr>
        <p:grpSpPr>
          <a:xfrm>
            <a:off x="1467330" y="2897248"/>
            <a:ext cx="2982589" cy="663160"/>
            <a:chOff x="1101645" y="2897248"/>
            <a:chExt cx="2239274" cy="663160"/>
          </a:xfrm>
        </p:grpSpPr>
        <p:sp>
          <p:nvSpPr>
            <p:cNvPr id="69" name="Rounded Rectangle 68"/>
            <p:cNvSpPr/>
            <p:nvPr userDrawn="1"/>
          </p:nvSpPr>
          <p:spPr>
            <a:xfrm>
              <a:off x="1101645"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70" name="Round Same Side Corner Rectangle 69"/>
            <p:cNvSpPr/>
            <p:nvPr userDrawn="1"/>
          </p:nvSpPr>
          <p:spPr>
            <a:xfrm>
              <a:off x="1101645" y="2897248"/>
              <a:ext cx="2239274" cy="13716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4610037" y="2897248"/>
            <a:ext cx="2982589" cy="663160"/>
            <a:chOff x="3461133" y="2897248"/>
            <a:chExt cx="2239274" cy="663160"/>
          </a:xfrm>
        </p:grpSpPr>
        <p:sp>
          <p:nvSpPr>
            <p:cNvPr id="75" name="Rounded Rectangle 74"/>
            <p:cNvSpPr/>
            <p:nvPr userDrawn="1"/>
          </p:nvSpPr>
          <p:spPr>
            <a:xfrm>
              <a:off x="3461133"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76" name="Round Same Side Corner Rectangle 75"/>
            <p:cNvSpPr/>
            <p:nvPr userDrawn="1"/>
          </p:nvSpPr>
          <p:spPr>
            <a:xfrm>
              <a:off x="3461133" y="2897248"/>
              <a:ext cx="2239274" cy="13716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7752744" y="2897248"/>
            <a:ext cx="2982589" cy="663160"/>
            <a:chOff x="5820621" y="2897248"/>
            <a:chExt cx="2239274" cy="663160"/>
          </a:xfrm>
        </p:grpSpPr>
        <p:sp>
          <p:nvSpPr>
            <p:cNvPr id="77" name="Rounded Rectangle 76"/>
            <p:cNvSpPr/>
            <p:nvPr userDrawn="1"/>
          </p:nvSpPr>
          <p:spPr>
            <a:xfrm>
              <a:off x="5820621"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78" name="Round Same Side Corner Rectangle 77"/>
            <p:cNvSpPr/>
            <p:nvPr userDrawn="1"/>
          </p:nvSpPr>
          <p:spPr>
            <a:xfrm>
              <a:off x="5820621" y="2897248"/>
              <a:ext cx="2239274" cy="13716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5" name="TextBox 3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84039"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133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3" name="Text Placeholder 5"/>
          <p:cNvSpPr>
            <a:spLocks noGrp="1"/>
          </p:cNvSpPr>
          <p:nvPr>
            <p:ph type="body" sz="quarter" idx="11"/>
          </p:nvPr>
        </p:nvSpPr>
        <p:spPr>
          <a:xfrm>
            <a:off x="728663" y="1490663"/>
            <a:ext cx="10718800" cy="1276350"/>
          </a:xfrm>
        </p:spPr>
        <p:txBody>
          <a:bodyPr/>
          <a:lstStyle>
            <a:lvl1pPr>
              <a:spcAft>
                <a:spcPts val="600"/>
              </a:spcAft>
              <a:defRPr sz="1800">
                <a:solidFill>
                  <a:srgbClr val="81017E"/>
                </a:solidFill>
              </a:defRPr>
            </a:lvl1pPr>
            <a:lvl2pPr>
              <a:spcAft>
                <a:spcPts val="600"/>
              </a:spcAft>
              <a:defRPr sz="1800"/>
            </a:lvl2pPr>
            <a:lvl3pPr>
              <a:spcAft>
                <a:spcPts val="600"/>
              </a:spcAft>
              <a:defRPr sz="1800"/>
            </a:lvl3pPr>
          </a:lstStyle>
          <a:p>
            <a:pPr lvl="0"/>
            <a:r>
              <a:rPr lang="en-US"/>
              <a:t>Click to edit Master text styles</a:t>
            </a:r>
          </a:p>
          <a:p>
            <a:pPr lvl="1"/>
            <a:r>
              <a:rPr lang="en-US"/>
              <a:t>Second level</a:t>
            </a:r>
          </a:p>
          <a:p>
            <a:pPr lvl="2"/>
            <a:r>
              <a:rPr lang="en-US"/>
              <a:t>Third level</a:t>
            </a:r>
          </a:p>
        </p:txBody>
      </p:sp>
      <p:sp>
        <p:nvSpPr>
          <p:cNvPr id="30" name="Text Placeholder 3"/>
          <p:cNvSpPr>
            <a:spLocks noGrp="1"/>
          </p:cNvSpPr>
          <p:nvPr>
            <p:ph type="body" sz="quarter" idx="10"/>
          </p:nvPr>
        </p:nvSpPr>
        <p:spPr>
          <a:xfrm>
            <a:off x="1628136" y="3114676"/>
            <a:ext cx="2664222" cy="320675"/>
          </a:xfrm>
        </p:spPr>
        <p:txBody>
          <a:bodyPr/>
          <a:lstStyle>
            <a:lvl1pPr algn="ctr">
              <a:spcAft>
                <a:spcPts val="400"/>
              </a:spcAft>
              <a:defRPr sz="1400"/>
            </a:lvl1pPr>
          </a:lstStyle>
          <a:p>
            <a:pPr lvl="0"/>
            <a:r>
              <a:rPr lang="en-US"/>
              <a:t>Click to edit Master text styles</a:t>
            </a:r>
          </a:p>
        </p:txBody>
      </p:sp>
      <p:sp>
        <p:nvSpPr>
          <p:cNvPr id="31" name="Text Placeholder 3"/>
          <p:cNvSpPr>
            <a:spLocks noGrp="1"/>
          </p:cNvSpPr>
          <p:nvPr>
            <p:ph type="body" sz="quarter" idx="12"/>
          </p:nvPr>
        </p:nvSpPr>
        <p:spPr>
          <a:xfrm>
            <a:off x="4757048" y="3122228"/>
            <a:ext cx="2664222" cy="320675"/>
          </a:xfrm>
        </p:spPr>
        <p:txBody>
          <a:bodyPr/>
          <a:lstStyle>
            <a:lvl1pPr algn="ctr">
              <a:spcAft>
                <a:spcPts val="400"/>
              </a:spcAft>
              <a:defRPr sz="1400"/>
            </a:lvl1pPr>
          </a:lstStyle>
          <a:p>
            <a:pPr lvl="0"/>
            <a:r>
              <a:rPr lang="en-US"/>
              <a:t>Click to edit Master text styles</a:t>
            </a:r>
          </a:p>
        </p:txBody>
      </p:sp>
      <p:sp>
        <p:nvSpPr>
          <p:cNvPr id="32" name="Text Placeholder 3"/>
          <p:cNvSpPr>
            <a:spLocks noGrp="1"/>
          </p:cNvSpPr>
          <p:nvPr>
            <p:ph type="body" sz="quarter" idx="13"/>
          </p:nvPr>
        </p:nvSpPr>
        <p:spPr>
          <a:xfrm>
            <a:off x="7914018" y="3122228"/>
            <a:ext cx="2664222" cy="320675"/>
          </a:xfrm>
        </p:spPr>
        <p:txBody>
          <a:bodyPr/>
          <a:lstStyle>
            <a:lvl1pPr algn="ctr">
              <a:spcAft>
                <a:spcPts val="400"/>
              </a:spcAft>
              <a:defRPr sz="1400"/>
            </a:lvl1pPr>
          </a:lstStyle>
          <a:p>
            <a:pPr lvl="0"/>
            <a:r>
              <a:rPr lang="en-US"/>
              <a:t>Click to edit Master text styles</a:t>
            </a:r>
          </a:p>
        </p:txBody>
      </p:sp>
    </p:spTree>
    <p:extLst>
      <p:ext uri="{BB962C8B-B14F-4D97-AF65-F5344CB8AC3E}">
        <p14:creationId xmlns:p14="http://schemas.microsoft.com/office/powerpoint/2010/main" val="2989599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2"/>
        </a:solidFill>
        <a:effectLst/>
      </p:bgPr>
    </p:bg>
    <p:spTree>
      <p:nvGrpSpPr>
        <p:cNvPr id="1" name=""/>
        <p:cNvGrpSpPr/>
        <p:nvPr/>
      </p:nvGrpSpPr>
      <p:grpSpPr>
        <a:xfrm>
          <a:off x="0" y="0"/>
          <a:ext cx="0" cy="0"/>
          <a:chOff x="0" y="0"/>
          <a:chExt cx="0" cy="0"/>
        </a:xfrm>
      </p:grpSpPr>
      <p:sp>
        <p:nvSpPr>
          <p:cNvPr id="29" name="Content Placeholder 5"/>
          <p:cNvSpPr txBox="1">
            <a:spLocks/>
          </p:cNvSpPr>
          <p:nvPr userDrawn="1"/>
        </p:nvSpPr>
        <p:spPr bwMode="auto">
          <a:xfrm>
            <a:off x="490186" y="1286002"/>
            <a:ext cx="11193814" cy="4660773"/>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grpSp>
        <p:nvGrpSpPr>
          <p:cNvPr id="8" name="Group 7"/>
          <p:cNvGrpSpPr/>
          <p:nvPr userDrawn="1"/>
        </p:nvGrpSpPr>
        <p:grpSpPr>
          <a:xfrm>
            <a:off x="9769463" y="-3"/>
            <a:ext cx="321561" cy="431802"/>
            <a:chOff x="7334738" y="-3"/>
            <a:chExt cx="241422" cy="431802"/>
          </a:xfrm>
        </p:grpSpPr>
        <p:sp>
          <p:nvSpPr>
            <p:cNvPr id="54" name="Round Same Side Corner Rectangle 53"/>
            <p:cNvSpPr/>
            <p:nvPr userDrawn="1"/>
          </p:nvSpPr>
          <p:spPr>
            <a:xfrm rot="10800000">
              <a:off x="733473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5" name="Rounded Rectangle 54"/>
            <p:cNvSpPr/>
            <p:nvPr userDrawn="1"/>
          </p:nvSpPr>
          <p:spPr>
            <a:xfrm>
              <a:off x="7336850" y="63412"/>
              <a:ext cx="239310" cy="320954"/>
            </a:xfrm>
            <a:prstGeom prst="roundRect">
              <a:avLst>
                <a:gd name="adj" fmla="val 407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1</a:t>
              </a:r>
            </a:p>
          </p:txBody>
        </p:sp>
        <p:sp>
          <p:nvSpPr>
            <p:cNvPr id="56" name="Rectangle 55"/>
            <p:cNvSpPr/>
            <p:nvPr userDrawn="1"/>
          </p:nvSpPr>
          <p:spPr>
            <a:xfrm>
              <a:off x="7334738" y="0"/>
              <a:ext cx="241422" cy="119953"/>
            </a:xfrm>
            <a:prstGeom prst="rect">
              <a:avLst/>
            </a:prstGeom>
            <a:solidFill>
              <a:srgbClr val="FFFFFF"/>
            </a:solidFill>
            <a:ln>
              <a:gradFill flip="none" rotWithShape="1">
                <a:gsLst>
                  <a:gs pos="0">
                    <a:schemeClr val="accent1">
                      <a:alpha val="0"/>
                    </a:schemeClr>
                  </a:gs>
                  <a:gs pos="99000">
                    <a:schemeClr val="accent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grpSp>
        <p:nvGrpSpPr>
          <p:cNvPr id="9" name="Group 8"/>
          <p:cNvGrpSpPr/>
          <p:nvPr userDrawn="1"/>
        </p:nvGrpSpPr>
        <p:grpSpPr>
          <a:xfrm>
            <a:off x="10172350" y="-3"/>
            <a:ext cx="321561" cy="431802"/>
            <a:chOff x="7637218" y="-3"/>
            <a:chExt cx="241422" cy="431802"/>
          </a:xfrm>
        </p:grpSpPr>
        <p:sp>
          <p:nvSpPr>
            <p:cNvPr id="51" name="Round Same Side Corner Rectangle 50"/>
            <p:cNvSpPr/>
            <p:nvPr userDrawn="1"/>
          </p:nvSpPr>
          <p:spPr>
            <a:xfrm rot="10800000">
              <a:off x="763721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2" name="Rounded Rectangle 51"/>
            <p:cNvSpPr/>
            <p:nvPr userDrawn="1"/>
          </p:nvSpPr>
          <p:spPr>
            <a:xfrm>
              <a:off x="7639330" y="63412"/>
              <a:ext cx="239310" cy="320954"/>
            </a:xfrm>
            <a:prstGeom prst="roundRect">
              <a:avLst>
                <a:gd name="adj" fmla="val 407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2</a:t>
              </a:r>
            </a:p>
          </p:txBody>
        </p:sp>
        <p:sp>
          <p:nvSpPr>
            <p:cNvPr id="53" name="Round Same Side Corner Rectangle 52"/>
            <p:cNvSpPr/>
            <p:nvPr userDrawn="1"/>
          </p:nvSpPr>
          <p:spPr>
            <a:xfrm rot="10800000">
              <a:off x="763722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grpSp>
        <p:nvGrpSpPr>
          <p:cNvPr id="10" name="Group 9"/>
          <p:cNvGrpSpPr/>
          <p:nvPr userDrawn="1"/>
        </p:nvGrpSpPr>
        <p:grpSpPr>
          <a:xfrm>
            <a:off x="10575236" y="-3"/>
            <a:ext cx="321561" cy="431802"/>
            <a:chOff x="7939698" y="-3"/>
            <a:chExt cx="241422" cy="431802"/>
          </a:xfrm>
        </p:grpSpPr>
        <p:sp>
          <p:nvSpPr>
            <p:cNvPr id="38" name="Round Same Side Corner Rectangle 37"/>
            <p:cNvSpPr/>
            <p:nvPr userDrawn="1"/>
          </p:nvSpPr>
          <p:spPr>
            <a:xfrm rot="10800000">
              <a:off x="793969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9" name="Rounded Rectangle 48"/>
            <p:cNvSpPr/>
            <p:nvPr userDrawn="1"/>
          </p:nvSpPr>
          <p:spPr>
            <a:xfrm>
              <a:off x="7941810" y="63412"/>
              <a:ext cx="239310" cy="320954"/>
            </a:xfrm>
            <a:prstGeom prst="roundRect">
              <a:avLst>
                <a:gd name="adj" fmla="val 407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3</a:t>
              </a:r>
            </a:p>
          </p:txBody>
        </p:sp>
        <p:sp>
          <p:nvSpPr>
            <p:cNvPr id="50" name="Round Same Side Corner Rectangle 49"/>
            <p:cNvSpPr/>
            <p:nvPr userDrawn="1"/>
          </p:nvSpPr>
          <p:spPr>
            <a:xfrm rot="10800000">
              <a:off x="793970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p:cNvGrpSpPr/>
          <p:nvPr userDrawn="1"/>
        </p:nvGrpSpPr>
        <p:grpSpPr>
          <a:xfrm>
            <a:off x="10978123" y="-3"/>
            <a:ext cx="321561" cy="431802"/>
            <a:chOff x="8242178" y="-3"/>
            <a:chExt cx="241422" cy="431802"/>
          </a:xfrm>
        </p:grpSpPr>
        <p:sp>
          <p:nvSpPr>
            <p:cNvPr id="35" name="Round Same Side Corner Rectangle 34"/>
            <p:cNvSpPr/>
            <p:nvPr userDrawn="1"/>
          </p:nvSpPr>
          <p:spPr>
            <a:xfrm rot="10800000">
              <a:off x="824217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6" name="Rounded Rectangle 35"/>
            <p:cNvSpPr/>
            <p:nvPr userDrawn="1"/>
          </p:nvSpPr>
          <p:spPr>
            <a:xfrm>
              <a:off x="8244290" y="63412"/>
              <a:ext cx="239310" cy="320954"/>
            </a:xfrm>
            <a:prstGeom prst="roundRect">
              <a:avLst>
                <a:gd name="adj" fmla="val 407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chemeClr val="bg1"/>
                  </a:solidFill>
                  <a:latin typeface="Calibri"/>
                  <a:cs typeface="Calibri"/>
                </a:rPr>
                <a:t>4</a:t>
              </a:r>
            </a:p>
          </p:txBody>
        </p:sp>
        <p:sp>
          <p:nvSpPr>
            <p:cNvPr id="37" name="Round Same Side Corner Rectangle 36"/>
            <p:cNvSpPr/>
            <p:nvPr userDrawn="1"/>
          </p:nvSpPr>
          <p:spPr>
            <a:xfrm rot="10800000">
              <a:off x="8242181" y="0"/>
              <a:ext cx="241419" cy="119953"/>
            </a:xfrm>
            <a:prstGeom prst="round2SameRect">
              <a:avLst>
                <a:gd name="adj1" fmla="val 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grpSp>
        <p:nvGrpSpPr>
          <p:cNvPr id="12" name="Group 11"/>
          <p:cNvGrpSpPr/>
          <p:nvPr userDrawn="1"/>
        </p:nvGrpSpPr>
        <p:grpSpPr>
          <a:xfrm>
            <a:off x="11381010" y="-3"/>
            <a:ext cx="321561" cy="431802"/>
            <a:chOff x="8544658" y="-3"/>
            <a:chExt cx="241422" cy="431802"/>
          </a:xfrm>
        </p:grpSpPr>
        <p:sp>
          <p:nvSpPr>
            <p:cNvPr id="32" name="Round Same Side Corner Rectangle 31"/>
            <p:cNvSpPr/>
            <p:nvPr userDrawn="1"/>
          </p:nvSpPr>
          <p:spPr>
            <a:xfrm rot="10800000">
              <a:off x="8544658" y="-3"/>
              <a:ext cx="241419" cy="431802"/>
            </a:xfrm>
            <a:prstGeom prst="round2SameRect">
              <a:avLst>
                <a:gd name="adj1" fmla="val 17737"/>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unded Rectangle 32"/>
            <p:cNvSpPr/>
            <p:nvPr userDrawn="1"/>
          </p:nvSpPr>
          <p:spPr>
            <a:xfrm>
              <a:off x="8546770" y="63412"/>
              <a:ext cx="239310" cy="320954"/>
            </a:xfrm>
            <a:prstGeom prst="roundRect">
              <a:avLst>
                <a:gd name="adj" fmla="val 4078"/>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sz="2000" dirty="0">
                  <a:solidFill>
                    <a:srgbClr val="0C2577"/>
                  </a:solidFill>
                  <a:latin typeface="Calibri"/>
                  <a:cs typeface="Calibri"/>
                </a:rPr>
                <a:t>5</a:t>
              </a:r>
            </a:p>
          </p:txBody>
        </p:sp>
        <p:sp>
          <p:nvSpPr>
            <p:cNvPr id="34" name="Round Same Side Corner Rectangle 33"/>
            <p:cNvSpPr/>
            <p:nvPr userDrawn="1"/>
          </p:nvSpPr>
          <p:spPr>
            <a:xfrm rot="10800000">
              <a:off x="8544661" y="0"/>
              <a:ext cx="241419" cy="119953"/>
            </a:xfrm>
            <a:prstGeom prst="round2SameRect">
              <a:avLst>
                <a:gd name="adj1" fmla="val 0"/>
                <a:gd name="adj2" fmla="val 0"/>
              </a:avLst>
            </a:prstGeom>
            <a:gradFill flip="none" rotWithShape="1">
              <a:gsLst>
                <a:gs pos="0">
                  <a:srgbClr val="0C2577"/>
                </a:gs>
                <a:gs pos="100000">
                  <a:schemeClr val="accent5"/>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1469421" y="2897248"/>
            <a:ext cx="2982589" cy="663160"/>
            <a:chOff x="1103215" y="2897248"/>
            <a:chExt cx="2239274" cy="663160"/>
          </a:xfrm>
        </p:grpSpPr>
        <p:sp>
          <p:nvSpPr>
            <p:cNvPr id="57" name="Rounded Rectangle 56"/>
            <p:cNvSpPr/>
            <p:nvPr userDrawn="1"/>
          </p:nvSpPr>
          <p:spPr>
            <a:xfrm>
              <a:off x="1103215" y="2897249"/>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58" name="Round Same Side Corner Rectangle 57"/>
            <p:cNvSpPr/>
            <p:nvPr userDrawn="1"/>
          </p:nvSpPr>
          <p:spPr>
            <a:xfrm>
              <a:off x="1103215" y="2897248"/>
              <a:ext cx="2239274" cy="137160"/>
            </a:xfrm>
            <a:prstGeom prst="round2SameRect">
              <a:avLst>
                <a:gd name="adj1" fmla="val 50000"/>
                <a:gd name="adj2" fmla="val 0"/>
              </a:avLst>
            </a:prstGeom>
            <a:gradFill>
              <a:gsLst>
                <a:gs pos="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4612128" y="2897247"/>
            <a:ext cx="2982589" cy="663160"/>
            <a:chOff x="3462703" y="2897247"/>
            <a:chExt cx="2239274" cy="663160"/>
          </a:xfrm>
        </p:grpSpPr>
        <p:sp>
          <p:nvSpPr>
            <p:cNvPr id="63" name="Rounded Rectangle 62"/>
            <p:cNvSpPr/>
            <p:nvPr userDrawn="1"/>
          </p:nvSpPr>
          <p:spPr>
            <a:xfrm>
              <a:off x="3462703" y="2897248"/>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79" name="Round Same Side Corner Rectangle 78"/>
            <p:cNvSpPr/>
            <p:nvPr userDrawn="1"/>
          </p:nvSpPr>
          <p:spPr>
            <a:xfrm>
              <a:off x="3462703" y="2897247"/>
              <a:ext cx="2239274" cy="137160"/>
            </a:xfrm>
            <a:prstGeom prst="round2SameRect">
              <a:avLst>
                <a:gd name="adj1" fmla="val 50000"/>
                <a:gd name="adj2" fmla="val 0"/>
              </a:avLst>
            </a:prstGeom>
            <a:gradFill>
              <a:gsLst>
                <a:gs pos="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7754835" y="2897247"/>
            <a:ext cx="2982589" cy="663160"/>
            <a:chOff x="5822191" y="2897247"/>
            <a:chExt cx="2239274" cy="663160"/>
          </a:xfrm>
        </p:grpSpPr>
        <p:sp>
          <p:nvSpPr>
            <p:cNvPr id="80" name="Rounded Rectangle 79"/>
            <p:cNvSpPr/>
            <p:nvPr userDrawn="1"/>
          </p:nvSpPr>
          <p:spPr>
            <a:xfrm>
              <a:off x="5822191" y="2897248"/>
              <a:ext cx="2239274" cy="663159"/>
            </a:xfrm>
            <a:prstGeom prst="roundRect">
              <a:avLst>
                <a:gd name="adj" fmla="val 13637"/>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ctr"/>
            <a:lstStyle/>
            <a:p>
              <a:pPr lvl="0" algn="ctr"/>
              <a:endParaRPr lang="en-US" sz="1600" dirty="0">
                <a:solidFill>
                  <a:schemeClr val="tx2"/>
                </a:solidFill>
                <a:latin typeface="Calibri"/>
                <a:cs typeface="Calibri"/>
              </a:endParaRPr>
            </a:p>
          </p:txBody>
        </p:sp>
        <p:sp>
          <p:nvSpPr>
            <p:cNvPr id="81" name="Round Same Side Corner Rectangle 80"/>
            <p:cNvSpPr/>
            <p:nvPr userDrawn="1"/>
          </p:nvSpPr>
          <p:spPr>
            <a:xfrm>
              <a:off x="5822191" y="2897247"/>
              <a:ext cx="2239274" cy="137160"/>
            </a:xfrm>
            <a:prstGeom prst="round2SameRect">
              <a:avLst>
                <a:gd name="adj1" fmla="val 50000"/>
                <a:gd name="adj2" fmla="val 0"/>
              </a:avLst>
            </a:prstGeom>
            <a:gradFill>
              <a:gsLst>
                <a:gs pos="0">
                  <a:srgbClr val="0C2577"/>
                </a:gs>
                <a:gs pos="100000">
                  <a:schemeClr val="accent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6" y="6455664"/>
            <a:ext cx="5288268"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7" y="6346794"/>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3" name="Title 2"/>
          <p:cNvSpPr>
            <a:spLocks noGrp="1"/>
          </p:cNvSpPr>
          <p:nvPr userDrawn="1">
            <p:ph type="title"/>
          </p:nvPr>
        </p:nvSpPr>
        <p:spPr/>
        <p:txBody>
          <a:bodyPr/>
          <a:lstStyle/>
          <a:p>
            <a:r>
              <a:rPr lang="en-US"/>
              <a:t>Click to edit Master title style</a:t>
            </a:r>
          </a:p>
        </p:txBody>
      </p:sp>
      <p:sp>
        <p:nvSpPr>
          <p:cNvPr id="41" name="Text Placeholder 5"/>
          <p:cNvSpPr>
            <a:spLocks noGrp="1"/>
          </p:cNvSpPr>
          <p:nvPr userDrawn="1">
            <p:ph type="body" sz="quarter" idx="11"/>
          </p:nvPr>
        </p:nvSpPr>
        <p:spPr>
          <a:xfrm>
            <a:off x="728663" y="1490663"/>
            <a:ext cx="10718800" cy="1276350"/>
          </a:xfrm>
        </p:spPr>
        <p:txBody>
          <a:bodyPr/>
          <a:lstStyle>
            <a:lvl1pPr>
              <a:spcAft>
                <a:spcPts val="600"/>
              </a:spcAft>
              <a:defRPr sz="1800">
                <a:solidFill>
                  <a:srgbClr val="0C2577"/>
                </a:solidFill>
              </a:defRPr>
            </a:lvl1pPr>
            <a:lvl2pPr>
              <a:spcAft>
                <a:spcPts val="600"/>
              </a:spcAft>
              <a:defRPr sz="1800"/>
            </a:lvl2pPr>
            <a:lvl3pPr>
              <a:spcAft>
                <a:spcPts val="600"/>
              </a:spcAft>
              <a:defRPr sz="1800"/>
            </a:lvl3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userDrawn="1">
            <p:ph type="body" sz="quarter" idx="10"/>
          </p:nvPr>
        </p:nvSpPr>
        <p:spPr>
          <a:xfrm>
            <a:off x="1628136" y="3114676"/>
            <a:ext cx="2664222" cy="320675"/>
          </a:xfrm>
        </p:spPr>
        <p:txBody>
          <a:bodyPr/>
          <a:lstStyle>
            <a:lvl1pPr algn="ctr">
              <a:spcAft>
                <a:spcPts val="400"/>
              </a:spcAft>
              <a:defRPr sz="1400"/>
            </a:lvl1pPr>
          </a:lstStyle>
          <a:p>
            <a:pPr lvl="0"/>
            <a:r>
              <a:rPr lang="en-US"/>
              <a:t>Click to edit Master text styles</a:t>
            </a:r>
          </a:p>
        </p:txBody>
      </p:sp>
      <p:sp>
        <p:nvSpPr>
          <p:cNvPr id="39" name="Text Placeholder 3"/>
          <p:cNvSpPr>
            <a:spLocks noGrp="1"/>
          </p:cNvSpPr>
          <p:nvPr userDrawn="1">
            <p:ph type="body" sz="quarter" idx="12"/>
          </p:nvPr>
        </p:nvSpPr>
        <p:spPr>
          <a:xfrm>
            <a:off x="4757048" y="3122228"/>
            <a:ext cx="2664222" cy="320675"/>
          </a:xfrm>
        </p:spPr>
        <p:txBody>
          <a:bodyPr/>
          <a:lstStyle>
            <a:lvl1pPr algn="ctr">
              <a:spcAft>
                <a:spcPts val="400"/>
              </a:spcAft>
              <a:defRPr sz="1400"/>
            </a:lvl1pPr>
          </a:lstStyle>
          <a:p>
            <a:pPr lvl="0"/>
            <a:r>
              <a:rPr lang="en-US"/>
              <a:t>Click to edit Master text styles</a:t>
            </a:r>
          </a:p>
        </p:txBody>
      </p:sp>
      <p:sp>
        <p:nvSpPr>
          <p:cNvPr id="40" name="Text Placeholder 3"/>
          <p:cNvSpPr>
            <a:spLocks noGrp="1"/>
          </p:cNvSpPr>
          <p:nvPr userDrawn="1">
            <p:ph type="body" sz="quarter" idx="13"/>
          </p:nvPr>
        </p:nvSpPr>
        <p:spPr>
          <a:xfrm>
            <a:off x="7914018" y="3122228"/>
            <a:ext cx="2664222" cy="320675"/>
          </a:xfrm>
        </p:spPr>
        <p:txBody>
          <a:bodyPr/>
          <a:lstStyle>
            <a:lvl1pPr algn="ctr">
              <a:spcAft>
                <a:spcPts val="400"/>
              </a:spcAft>
              <a:defRPr sz="1400"/>
            </a:lvl1pPr>
          </a:lstStyle>
          <a:p>
            <a:pPr lvl="0"/>
            <a:r>
              <a:rPr lang="en-US"/>
              <a:t>Click to edit Master text styles</a:t>
            </a:r>
          </a:p>
        </p:txBody>
      </p:sp>
    </p:spTree>
    <p:extLst>
      <p:ext uri="{BB962C8B-B14F-4D97-AF65-F5344CB8AC3E}">
        <p14:creationId xmlns:p14="http://schemas.microsoft.com/office/powerpoint/2010/main" val="1670943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ections Progression Opt 1">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971" y="1282825"/>
            <a:ext cx="11208968" cy="1587828"/>
            <a:chOff x="357188" y="1286000"/>
            <a:chExt cx="8415492" cy="1587828"/>
          </a:xfrm>
        </p:grpSpPr>
        <p:sp>
          <p:nvSpPr>
            <p:cNvPr id="17" name="Content Placeholder 5"/>
            <p:cNvSpPr txBox="1">
              <a:spLocks/>
            </p:cNvSpPr>
            <p:nvPr userDrawn="1"/>
          </p:nvSpPr>
          <p:spPr bwMode="auto">
            <a:xfrm>
              <a:off x="357188" y="1286002"/>
              <a:ext cx="8415492" cy="1587826"/>
            </a:xfrm>
            <a:prstGeom prst="roundRect">
              <a:avLst>
                <a:gd name="adj" fmla="val 786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8" name="Round Same Side Corner Rectangle 7"/>
            <p:cNvSpPr/>
            <p:nvPr userDrawn="1"/>
          </p:nvSpPr>
          <p:spPr>
            <a:xfrm rot="16200000">
              <a:off x="-345282" y="1988474"/>
              <a:ext cx="1587828"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82971" y="3050443"/>
            <a:ext cx="11208968" cy="2897111"/>
            <a:chOff x="357188" y="3047268"/>
            <a:chExt cx="8415492" cy="2897111"/>
          </a:xfrm>
        </p:grpSpPr>
        <p:sp>
          <p:nvSpPr>
            <p:cNvPr id="16" name="Content Placeholder 5"/>
            <p:cNvSpPr txBox="1">
              <a:spLocks/>
            </p:cNvSpPr>
            <p:nvPr userDrawn="1"/>
          </p:nvSpPr>
          <p:spPr bwMode="auto">
            <a:xfrm>
              <a:off x="357188" y="3047268"/>
              <a:ext cx="8415492" cy="2891572"/>
            </a:xfrm>
            <a:prstGeom prst="roundRect">
              <a:avLst>
                <a:gd name="adj" fmla="val 4579"/>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9" name="Round Same Side Corner Rectangle 8"/>
            <p:cNvSpPr/>
            <p:nvPr userDrawn="1"/>
          </p:nvSpPr>
          <p:spPr>
            <a:xfrm rot="16200000">
              <a:off x="-997153" y="4407154"/>
              <a:ext cx="2891571"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TextBox 19"/>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35" hasCustomPrompt="1"/>
          </p:nvPr>
        </p:nvSpPr>
        <p:spPr>
          <a:xfrm>
            <a:off x="1091062" y="1376364"/>
            <a:ext cx="3921972" cy="276225"/>
          </a:xfrm>
        </p:spPr>
        <p:txBody>
          <a:bodyPr/>
          <a:lstStyle>
            <a:lvl1pPr>
              <a:defRPr sz="1400" b="1" i="0">
                <a:solidFill>
                  <a:schemeClr val="accent1"/>
                </a:solidFill>
              </a:defRPr>
            </a:lvl1pPr>
          </a:lstStyle>
          <a:p>
            <a:pPr lvl="0"/>
            <a:r>
              <a:rPr lang="en-US" dirty="0"/>
              <a:t>CLICK TO EDIT</a:t>
            </a:r>
          </a:p>
        </p:txBody>
      </p:sp>
      <p:sp>
        <p:nvSpPr>
          <p:cNvPr id="18" name="Text Placeholder 2"/>
          <p:cNvSpPr>
            <a:spLocks noGrp="1"/>
          </p:cNvSpPr>
          <p:nvPr>
            <p:ph type="body" sz="quarter" idx="24"/>
          </p:nvPr>
        </p:nvSpPr>
        <p:spPr>
          <a:xfrm>
            <a:off x="1091517" y="1740307"/>
            <a:ext cx="10354066" cy="855407"/>
          </a:xfrm>
        </p:spPr>
        <p:txBody>
          <a:bodyPr/>
          <a:lstStyle>
            <a:lvl1pPr algn="l">
              <a:spcAft>
                <a:spcPts val="600"/>
              </a:spcAft>
              <a:defRPr sz="2000">
                <a:solidFill>
                  <a:schemeClr val="tx2"/>
                </a:solidFill>
              </a:defRPr>
            </a:lvl1pPr>
            <a:lvl2pPr>
              <a:spcAft>
                <a:spcPts val="600"/>
              </a:spcAft>
              <a:defRPr/>
            </a:lvl2pPr>
          </a:lstStyle>
          <a:p>
            <a:pPr lvl="0"/>
            <a:r>
              <a:rPr lang="en-US"/>
              <a:t>Click to edit Master text styles</a:t>
            </a:r>
          </a:p>
          <a:p>
            <a:pPr lvl="1"/>
            <a:r>
              <a:rPr lang="en-US"/>
              <a:t>Second level</a:t>
            </a:r>
          </a:p>
        </p:txBody>
      </p:sp>
      <p:sp>
        <p:nvSpPr>
          <p:cNvPr id="23" name="Text Placeholder 2"/>
          <p:cNvSpPr>
            <a:spLocks noGrp="1"/>
          </p:cNvSpPr>
          <p:nvPr>
            <p:ph type="body" sz="quarter" idx="36" hasCustomPrompt="1"/>
          </p:nvPr>
        </p:nvSpPr>
        <p:spPr>
          <a:xfrm>
            <a:off x="1084521" y="3159437"/>
            <a:ext cx="3959459" cy="276225"/>
          </a:xfrm>
        </p:spPr>
        <p:txBody>
          <a:bodyPr/>
          <a:lstStyle>
            <a:lvl1pPr>
              <a:defRPr sz="1400" b="1" i="0">
                <a:solidFill>
                  <a:schemeClr val="accent3"/>
                </a:solidFill>
              </a:defRPr>
            </a:lvl1pPr>
          </a:lstStyle>
          <a:p>
            <a:pPr lvl="0"/>
            <a:r>
              <a:rPr lang="en-US" dirty="0"/>
              <a:t>CLICK TO EDIT</a:t>
            </a:r>
          </a:p>
        </p:txBody>
      </p:sp>
      <p:sp>
        <p:nvSpPr>
          <p:cNvPr id="22" name="Text Placeholder 2"/>
          <p:cNvSpPr>
            <a:spLocks noGrp="1"/>
          </p:cNvSpPr>
          <p:nvPr>
            <p:ph type="body" sz="quarter" idx="34"/>
          </p:nvPr>
        </p:nvSpPr>
        <p:spPr>
          <a:xfrm>
            <a:off x="1091517" y="3628101"/>
            <a:ext cx="10354066" cy="2221802"/>
          </a:xfrm>
        </p:spPr>
        <p:txBody>
          <a:bodyPr/>
          <a:lstStyle>
            <a:lvl1pPr algn="l">
              <a:spcAft>
                <a:spcPts val="600"/>
              </a:spcAft>
              <a:defRPr sz="2000">
                <a:solidFill>
                  <a:schemeClr val="tx2"/>
                </a:solidFill>
              </a:defRPr>
            </a:lvl1pPr>
            <a:lvl2pPr>
              <a:spcAft>
                <a:spcPts val="600"/>
              </a:spcAft>
              <a:defRPr/>
            </a:lvl2pPr>
            <a:lvl3pPr>
              <a:spcAft>
                <a:spcPts val="600"/>
              </a:spcAft>
              <a:defRPr/>
            </a:lvl3pPr>
          </a:lstStyle>
          <a:p>
            <a:pPr lvl="0"/>
            <a:r>
              <a:rPr lang="en-US"/>
              <a:t>Click to edit Master text styles</a:t>
            </a:r>
          </a:p>
          <a:p>
            <a:pPr lvl="1"/>
            <a:r>
              <a:rPr lang="en-US"/>
              <a:t>Second level</a:t>
            </a:r>
          </a:p>
          <a:p>
            <a:pPr lvl="2"/>
            <a:r>
              <a:rPr lang="en-US"/>
              <a:t>Third level</a:t>
            </a:r>
          </a:p>
        </p:txBody>
      </p:sp>
      <p:grpSp>
        <p:nvGrpSpPr>
          <p:cNvPr id="25" name="Group 24"/>
          <p:cNvGrpSpPr/>
          <p:nvPr userDrawn="1"/>
        </p:nvGrpSpPr>
        <p:grpSpPr>
          <a:xfrm rot="19781654">
            <a:off x="5817789" y="2630759"/>
            <a:ext cx="624114" cy="624114"/>
            <a:chOff x="3865165" y="3319733"/>
            <a:chExt cx="624114" cy="624114"/>
          </a:xfrm>
        </p:grpSpPr>
        <p:sp>
          <p:nvSpPr>
            <p:cNvPr id="26" name="Oval 25"/>
            <p:cNvSpPr/>
            <p:nvPr/>
          </p:nvSpPr>
          <p:spPr>
            <a:xfrm>
              <a:off x="3865165" y="3319733"/>
              <a:ext cx="624114" cy="62411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9943" y="3389489"/>
              <a:ext cx="448795" cy="464823"/>
            </a:xfrm>
            <a:prstGeom prst="rect">
              <a:avLst/>
            </a:prstGeom>
          </p:spPr>
        </p:pic>
      </p:grpSp>
    </p:spTree>
    <p:extLst>
      <p:ext uri="{BB962C8B-B14F-4D97-AF65-F5344CB8AC3E}">
        <p14:creationId xmlns:p14="http://schemas.microsoft.com/office/powerpoint/2010/main" val="1087855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Sections Progression Opt 2">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3405" y="1282825"/>
            <a:ext cx="11209833" cy="1587828"/>
            <a:chOff x="357188" y="1286000"/>
            <a:chExt cx="8416142" cy="1587828"/>
          </a:xfrm>
        </p:grpSpPr>
        <p:sp>
          <p:nvSpPr>
            <p:cNvPr id="17" name="Content Placeholder 5"/>
            <p:cNvSpPr txBox="1">
              <a:spLocks/>
            </p:cNvSpPr>
            <p:nvPr userDrawn="1"/>
          </p:nvSpPr>
          <p:spPr bwMode="auto">
            <a:xfrm>
              <a:off x="357188" y="1286002"/>
              <a:ext cx="8416142" cy="1587826"/>
            </a:xfrm>
            <a:prstGeom prst="roundRect">
              <a:avLst>
                <a:gd name="adj" fmla="val 766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8" name="Round Same Side Corner Rectangle 7"/>
            <p:cNvSpPr/>
            <p:nvPr userDrawn="1"/>
          </p:nvSpPr>
          <p:spPr>
            <a:xfrm rot="16200000">
              <a:off x="-345282" y="1988474"/>
              <a:ext cx="1587828"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83405" y="3058094"/>
            <a:ext cx="11209833" cy="2891572"/>
            <a:chOff x="357188" y="3047268"/>
            <a:chExt cx="8416142" cy="2891572"/>
          </a:xfrm>
        </p:grpSpPr>
        <p:sp>
          <p:nvSpPr>
            <p:cNvPr id="16" name="Content Placeholder 5"/>
            <p:cNvSpPr txBox="1">
              <a:spLocks/>
            </p:cNvSpPr>
            <p:nvPr userDrawn="1"/>
          </p:nvSpPr>
          <p:spPr bwMode="auto">
            <a:xfrm>
              <a:off x="357188" y="3047268"/>
              <a:ext cx="8416142" cy="2891572"/>
            </a:xfrm>
            <a:prstGeom prst="roundRect">
              <a:avLst>
                <a:gd name="adj" fmla="val 414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9" name="Round Same Side Corner Rectangle 8"/>
            <p:cNvSpPr/>
            <p:nvPr userDrawn="1"/>
          </p:nvSpPr>
          <p:spPr>
            <a:xfrm rot="16200000">
              <a:off x="-997153" y="4401614"/>
              <a:ext cx="2891571"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Box 2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8" y="6346810"/>
            <a:ext cx="249506"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35" hasCustomPrompt="1"/>
          </p:nvPr>
        </p:nvSpPr>
        <p:spPr>
          <a:xfrm>
            <a:off x="1091062" y="1376364"/>
            <a:ext cx="3921972" cy="276225"/>
          </a:xfrm>
        </p:spPr>
        <p:txBody>
          <a:bodyPr/>
          <a:lstStyle>
            <a:lvl1pPr>
              <a:defRPr sz="1400" b="1" i="0">
                <a:solidFill>
                  <a:schemeClr val="accent1"/>
                </a:solidFill>
              </a:defRPr>
            </a:lvl1pPr>
          </a:lstStyle>
          <a:p>
            <a:pPr lvl="0"/>
            <a:r>
              <a:rPr lang="en-US" dirty="0"/>
              <a:t>CLICK TO EDIT</a:t>
            </a:r>
          </a:p>
        </p:txBody>
      </p:sp>
      <p:sp>
        <p:nvSpPr>
          <p:cNvPr id="18" name="Text Placeholder 2"/>
          <p:cNvSpPr>
            <a:spLocks noGrp="1"/>
          </p:cNvSpPr>
          <p:nvPr>
            <p:ph type="body" sz="quarter" idx="24"/>
          </p:nvPr>
        </p:nvSpPr>
        <p:spPr>
          <a:xfrm>
            <a:off x="1091517" y="1740307"/>
            <a:ext cx="10354066" cy="855407"/>
          </a:xfrm>
        </p:spPr>
        <p:txBody>
          <a:bodyPr/>
          <a:lstStyle>
            <a:lvl1pPr algn="l">
              <a:spcAft>
                <a:spcPts val="600"/>
              </a:spcAft>
              <a:defRPr sz="2000">
                <a:solidFill>
                  <a:schemeClr val="tx2"/>
                </a:solidFill>
              </a:defRPr>
            </a:lvl1pPr>
            <a:lvl2pPr>
              <a:spcAft>
                <a:spcPts val="600"/>
              </a:spcAft>
              <a:defRPr/>
            </a:lvl2pPr>
          </a:lstStyle>
          <a:p>
            <a:pPr lvl="0"/>
            <a:r>
              <a:rPr lang="en-US"/>
              <a:t>Click to edit Master text styles</a:t>
            </a:r>
          </a:p>
          <a:p>
            <a:pPr lvl="1"/>
            <a:r>
              <a:rPr lang="en-US"/>
              <a:t>Second level</a:t>
            </a:r>
          </a:p>
        </p:txBody>
      </p:sp>
      <p:sp>
        <p:nvSpPr>
          <p:cNvPr id="23" name="Text Placeholder 2"/>
          <p:cNvSpPr>
            <a:spLocks noGrp="1"/>
          </p:cNvSpPr>
          <p:nvPr>
            <p:ph type="body" sz="quarter" idx="36" hasCustomPrompt="1"/>
          </p:nvPr>
        </p:nvSpPr>
        <p:spPr>
          <a:xfrm>
            <a:off x="1084521" y="3159437"/>
            <a:ext cx="3959459" cy="276225"/>
          </a:xfrm>
        </p:spPr>
        <p:txBody>
          <a:bodyPr/>
          <a:lstStyle>
            <a:lvl1pPr>
              <a:defRPr sz="1400" b="1" i="0">
                <a:solidFill>
                  <a:schemeClr val="accent3"/>
                </a:solidFill>
              </a:defRPr>
            </a:lvl1pPr>
          </a:lstStyle>
          <a:p>
            <a:pPr lvl="0"/>
            <a:r>
              <a:rPr lang="en-US" dirty="0"/>
              <a:t>CLICK TO EDIT</a:t>
            </a:r>
          </a:p>
        </p:txBody>
      </p:sp>
      <p:sp>
        <p:nvSpPr>
          <p:cNvPr id="22" name="Text Placeholder 2"/>
          <p:cNvSpPr>
            <a:spLocks noGrp="1"/>
          </p:cNvSpPr>
          <p:nvPr>
            <p:ph type="body" sz="quarter" idx="34"/>
          </p:nvPr>
        </p:nvSpPr>
        <p:spPr>
          <a:xfrm>
            <a:off x="1091517" y="3628101"/>
            <a:ext cx="10354066" cy="2221802"/>
          </a:xfrm>
        </p:spPr>
        <p:txBody>
          <a:bodyPr/>
          <a:lstStyle>
            <a:lvl1pPr algn="l">
              <a:spcAft>
                <a:spcPts val="600"/>
              </a:spcAft>
              <a:defRPr sz="2000">
                <a:solidFill>
                  <a:schemeClr val="tx2"/>
                </a:solidFill>
              </a:defRPr>
            </a:lvl1pPr>
            <a:lvl2pPr>
              <a:spcAft>
                <a:spcPts val="600"/>
              </a:spcAft>
              <a:defRPr/>
            </a:lvl2pPr>
            <a:lvl3pPr>
              <a:spcAft>
                <a:spcPts val="600"/>
              </a:spcAft>
              <a:defRPr/>
            </a:lvl3pPr>
          </a:lstStyle>
          <a:p>
            <a:pPr lvl="0"/>
            <a:r>
              <a:rPr lang="en-US"/>
              <a:t>Click to edit Master text styles</a:t>
            </a:r>
          </a:p>
          <a:p>
            <a:pPr lvl="1"/>
            <a:r>
              <a:rPr lang="en-US"/>
              <a:t>Second level</a:t>
            </a:r>
          </a:p>
          <a:p>
            <a:pPr lvl="2"/>
            <a:r>
              <a:rPr lang="en-US"/>
              <a:t>Third level</a:t>
            </a:r>
          </a:p>
        </p:txBody>
      </p:sp>
      <p:grpSp>
        <p:nvGrpSpPr>
          <p:cNvPr id="24" name="Group 23"/>
          <p:cNvGrpSpPr/>
          <p:nvPr userDrawn="1"/>
        </p:nvGrpSpPr>
        <p:grpSpPr>
          <a:xfrm rot="19776130">
            <a:off x="5823482" y="2634205"/>
            <a:ext cx="624114" cy="624114"/>
            <a:chOff x="3878400" y="3319733"/>
            <a:chExt cx="624114" cy="624114"/>
          </a:xfrm>
        </p:grpSpPr>
        <p:sp>
          <p:nvSpPr>
            <p:cNvPr id="26" name="Oval 25"/>
            <p:cNvSpPr/>
            <p:nvPr/>
          </p:nvSpPr>
          <p:spPr>
            <a:xfrm>
              <a:off x="3878400" y="3319733"/>
              <a:ext cx="624114" cy="624114"/>
            </a:xfrm>
            <a:prstGeom prst="ellipse">
              <a:avLst/>
            </a:prstGeom>
            <a:solidFill>
              <a:schemeClr val="bg1"/>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rrow-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107" y="3383001"/>
              <a:ext cx="454022" cy="470236"/>
            </a:xfrm>
            <a:prstGeom prst="rect">
              <a:avLst/>
            </a:prstGeom>
          </p:spPr>
        </p:pic>
      </p:grpSp>
    </p:spTree>
    <p:extLst>
      <p:ext uri="{BB962C8B-B14F-4D97-AF65-F5344CB8AC3E}">
        <p14:creationId xmlns:p14="http://schemas.microsoft.com/office/powerpoint/2010/main" val="1096324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Sections">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744" y="1279525"/>
            <a:ext cx="11209194" cy="1466852"/>
            <a:chOff x="355284" y="1279525"/>
            <a:chExt cx="8415662" cy="1466852"/>
          </a:xfrm>
        </p:grpSpPr>
        <p:sp>
          <p:nvSpPr>
            <p:cNvPr id="16" name="Content Placeholder 5"/>
            <p:cNvSpPr txBox="1">
              <a:spLocks/>
            </p:cNvSpPr>
            <p:nvPr userDrawn="1"/>
          </p:nvSpPr>
          <p:spPr bwMode="auto">
            <a:xfrm>
              <a:off x="355968" y="1279525"/>
              <a:ext cx="8414978" cy="1464770"/>
            </a:xfrm>
            <a:prstGeom prst="roundRect">
              <a:avLst>
                <a:gd name="adj" fmla="val 81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9" name="Round Same Side Corner Rectangle 18"/>
            <p:cNvSpPr/>
            <p:nvPr userDrawn="1"/>
          </p:nvSpPr>
          <p:spPr>
            <a:xfrm rot="16200000">
              <a:off x="-286702" y="1921511"/>
              <a:ext cx="1466852"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84227" y="2879751"/>
            <a:ext cx="11207712" cy="1466826"/>
            <a:chOff x="354014" y="2879751"/>
            <a:chExt cx="8414549" cy="1466826"/>
          </a:xfrm>
        </p:grpSpPr>
        <p:sp>
          <p:nvSpPr>
            <p:cNvPr id="15" name="Content Placeholder 5"/>
            <p:cNvSpPr txBox="1">
              <a:spLocks/>
            </p:cNvSpPr>
            <p:nvPr userDrawn="1"/>
          </p:nvSpPr>
          <p:spPr bwMode="auto">
            <a:xfrm>
              <a:off x="354014" y="2879751"/>
              <a:ext cx="8414549" cy="1466168"/>
            </a:xfrm>
            <a:prstGeom prst="roundRect">
              <a:avLst>
                <a:gd name="adj" fmla="val 8615"/>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0" name="Round Same Side Corner Rectangle 19"/>
            <p:cNvSpPr/>
            <p:nvPr userDrawn="1"/>
          </p:nvSpPr>
          <p:spPr>
            <a:xfrm rot="16200000">
              <a:off x="-286475" y="3521939"/>
              <a:ext cx="1466396"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482744" y="4481376"/>
            <a:ext cx="11209195" cy="1465401"/>
            <a:chOff x="355284" y="4481375"/>
            <a:chExt cx="8415663" cy="1465401"/>
          </a:xfrm>
        </p:grpSpPr>
        <p:sp>
          <p:nvSpPr>
            <p:cNvPr id="12" name="Content Placeholder 5"/>
            <p:cNvSpPr txBox="1">
              <a:spLocks/>
            </p:cNvSpPr>
            <p:nvPr userDrawn="1"/>
          </p:nvSpPr>
          <p:spPr bwMode="auto">
            <a:xfrm>
              <a:off x="357189" y="4481375"/>
              <a:ext cx="8413758" cy="1465400"/>
            </a:xfrm>
            <a:prstGeom prst="roundRect">
              <a:avLst>
                <a:gd name="adj" fmla="val 8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2" name="Round Same Side Corner Rectangle 21"/>
            <p:cNvSpPr/>
            <p:nvPr userDrawn="1"/>
          </p:nvSpPr>
          <p:spPr>
            <a:xfrm rot="16200000">
              <a:off x="-285977" y="5122636"/>
              <a:ext cx="1465401"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906047" y="1382714"/>
            <a:ext cx="10539535" cy="1303905"/>
          </a:xfrm>
        </p:spPr>
        <p:txBody>
          <a:bodyPr/>
          <a:lstStyle>
            <a:lvl1pPr>
              <a:spcAft>
                <a:spcPts val="600"/>
              </a:spcAft>
              <a:defRPr>
                <a:solidFill>
                  <a:schemeClr val="accent1"/>
                </a:solidFill>
              </a:defRPr>
            </a:lvl1pPr>
            <a:lvl2pPr>
              <a:defRPr sz="1800"/>
            </a:lvl2pPr>
            <a:lvl3pPr>
              <a:spcAft>
                <a:spcPts val="600"/>
              </a:spcAft>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
        <p:nvSpPr>
          <p:cNvPr id="27" name="Text Placeholder 2"/>
          <p:cNvSpPr>
            <a:spLocks noGrp="1"/>
          </p:cNvSpPr>
          <p:nvPr>
            <p:ph type="body" sz="quarter" idx="11"/>
          </p:nvPr>
        </p:nvSpPr>
        <p:spPr>
          <a:xfrm>
            <a:off x="906047" y="2989362"/>
            <a:ext cx="10539535" cy="1301086"/>
          </a:xfrm>
        </p:spPr>
        <p:txBody>
          <a:bodyPr/>
          <a:lstStyle>
            <a:lvl1pPr>
              <a:spcAft>
                <a:spcPts val="600"/>
              </a:spcAft>
              <a:defRPr>
                <a:solidFill>
                  <a:schemeClr val="accent5"/>
                </a:solidFill>
              </a:defRPr>
            </a:lvl1pPr>
            <a:lvl2pPr>
              <a:spcAft>
                <a:spcPts val="600"/>
              </a:spcAft>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
        <p:nvSpPr>
          <p:cNvPr id="28" name="Text Placeholder 2"/>
          <p:cNvSpPr>
            <a:spLocks noGrp="1"/>
          </p:cNvSpPr>
          <p:nvPr>
            <p:ph type="body" sz="quarter" idx="12"/>
          </p:nvPr>
        </p:nvSpPr>
        <p:spPr>
          <a:xfrm>
            <a:off x="906047" y="4591676"/>
            <a:ext cx="10541416" cy="1297264"/>
          </a:xfrm>
        </p:spPr>
        <p:txBody>
          <a:bodyPr/>
          <a:lstStyle>
            <a:lvl1pPr>
              <a:spcAft>
                <a:spcPts val="600"/>
              </a:spcAft>
              <a:defRPr>
                <a:solidFill>
                  <a:schemeClr val="accent3"/>
                </a:solidFill>
              </a:defRPr>
            </a:lvl1pPr>
            <a:lvl2pPr>
              <a:spcAft>
                <a:spcPts val="600"/>
              </a:spcAft>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0380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urple 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43"/>
            <a:ext cx="12179293" cy="6857710"/>
          </a:xfrm>
          <a:prstGeom prst="rect">
            <a:avLst/>
          </a:prstGeom>
        </p:spPr>
      </p:pic>
      <p:sp>
        <p:nvSpPr>
          <p:cNvPr id="12" name="TextBox 11"/>
          <p:cNvSpPr txBox="1"/>
          <p:nvPr userDrawn="1"/>
        </p:nvSpPr>
        <p:spPr>
          <a:xfrm>
            <a:off x="731605"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bg1"/>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727375" y="6455664"/>
            <a:ext cx="5276120" cy="291652"/>
          </a:xfrm>
          <a:prstGeom prst="rect">
            <a:avLst/>
          </a:prstGeom>
        </p:spPr>
        <p:txBody>
          <a:bodyPr/>
          <a:lstStyle>
            <a:lvl1pPr>
              <a:defRPr sz="600">
                <a:solidFill>
                  <a:schemeClr val="bg1"/>
                </a:solidFill>
              </a:defRPr>
            </a:lvl1pPr>
          </a:lstStyle>
          <a:p>
            <a:r>
              <a:rPr lang="en-US" dirty="0"/>
              <a:t>AT&amp;T Proprietary (Internal Use Only). Not for use or disclosure outside the AT&amp;T companies except under written agreement.</a:t>
            </a:r>
          </a:p>
        </p:txBody>
      </p:sp>
      <p:sp>
        <p:nvSpPr>
          <p:cNvPr id="11" name="Title 1"/>
          <p:cNvSpPr>
            <a:spLocks noGrp="1"/>
          </p:cNvSpPr>
          <p:nvPr>
            <p:ph type="title"/>
          </p:nvPr>
        </p:nvSpPr>
        <p:spPr>
          <a:xfrm>
            <a:off x="730550" y="1163013"/>
            <a:ext cx="8221028" cy="984442"/>
          </a:xfrm>
        </p:spPr>
        <p:txBody>
          <a:bodyPr/>
          <a:lstStyle>
            <a:lvl1pPr>
              <a:lnSpc>
                <a:spcPct val="100000"/>
              </a:lnSpc>
              <a:spcAft>
                <a:spcPts val="800"/>
              </a:spcAft>
              <a:defRPr sz="3000">
                <a:solidFill>
                  <a:srgbClr val="81017E"/>
                </a:solidFill>
                <a:latin typeface="+mj-lt"/>
              </a:defRPr>
            </a:lvl1pPr>
          </a:lstStyle>
          <a:p>
            <a:r>
              <a:rPr lang="en-US"/>
              <a:t>Click to edit Master title style</a:t>
            </a:r>
            <a:endParaRPr lang="en-US" dirty="0"/>
          </a:p>
        </p:txBody>
      </p:sp>
      <p:sp>
        <p:nvSpPr>
          <p:cNvPr id="9" name="Text Placeholder 8"/>
          <p:cNvSpPr>
            <a:spLocks noGrp="1"/>
          </p:cNvSpPr>
          <p:nvPr>
            <p:ph type="body" sz="quarter" idx="11"/>
          </p:nvPr>
        </p:nvSpPr>
        <p:spPr>
          <a:xfrm>
            <a:off x="731605" y="2164260"/>
            <a:ext cx="6305871" cy="757238"/>
          </a:xfrm>
        </p:spPr>
        <p:txBody>
          <a:bodyPr/>
          <a:lstStyle>
            <a:lvl1pPr>
              <a:defRPr sz="1800"/>
            </a:lvl1pPr>
          </a:lstStyle>
          <a:p>
            <a:pPr lvl="0"/>
            <a:r>
              <a:rPr lang="en-US"/>
              <a:t>Click to edit Master text styles</a:t>
            </a:r>
          </a:p>
        </p:txBody>
      </p:sp>
      <p:pic>
        <p:nvPicPr>
          <p:cNvPr id="14" name="Picture 13" descr="att_globe_rgb_grd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extLst>
      <p:ext uri="{BB962C8B-B14F-4D97-AF65-F5344CB8AC3E}">
        <p14:creationId xmlns:p14="http://schemas.microsoft.com/office/powerpoint/2010/main" val="3573629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Sections + Images">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82600" y="1279525"/>
            <a:ext cx="6867431" cy="1466852"/>
            <a:chOff x="355284" y="1279525"/>
            <a:chExt cx="5155944" cy="1466852"/>
          </a:xfrm>
        </p:grpSpPr>
        <p:sp>
          <p:nvSpPr>
            <p:cNvPr id="16" name="Content Placeholder 5"/>
            <p:cNvSpPr txBox="1">
              <a:spLocks/>
            </p:cNvSpPr>
            <p:nvPr userDrawn="1"/>
          </p:nvSpPr>
          <p:spPr bwMode="auto">
            <a:xfrm>
              <a:off x="355967" y="1279525"/>
              <a:ext cx="5155261" cy="1464770"/>
            </a:xfrm>
            <a:prstGeom prst="roundRect">
              <a:avLst>
                <a:gd name="adj" fmla="val 861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9" name="Round Same Side Corner Rectangle 18"/>
            <p:cNvSpPr/>
            <p:nvPr userDrawn="1"/>
          </p:nvSpPr>
          <p:spPr>
            <a:xfrm rot="16200000">
              <a:off x="-286702" y="1921511"/>
              <a:ext cx="1466852"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83390" y="2879751"/>
            <a:ext cx="6872561" cy="1466826"/>
            <a:chOff x="351433" y="2879751"/>
            <a:chExt cx="5159796" cy="1466826"/>
          </a:xfrm>
        </p:grpSpPr>
        <p:sp>
          <p:nvSpPr>
            <p:cNvPr id="15" name="Content Placeholder 5"/>
            <p:cNvSpPr txBox="1">
              <a:spLocks/>
            </p:cNvSpPr>
            <p:nvPr userDrawn="1"/>
          </p:nvSpPr>
          <p:spPr bwMode="auto">
            <a:xfrm>
              <a:off x="354013" y="2879751"/>
              <a:ext cx="5157216" cy="1466168"/>
            </a:xfrm>
            <a:prstGeom prst="roundRect">
              <a:avLst>
                <a:gd name="adj" fmla="val 883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0" name="Round Same Side Corner Rectangle 19"/>
            <p:cNvSpPr/>
            <p:nvPr userDrawn="1"/>
          </p:nvSpPr>
          <p:spPr>
            <a:xfrm rot="16200000">
              <a:off x="-290325" y="3521939"/>
              <a:ext cx="1466396"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482892" y="4481376"/>
            <a:ext cx="6873059" cy="1465401"/>
            <a:chOff x="351059" y="4481375"/>
            <a:chExt cx="5160170" cy="1465401"/>
          </a:xfrm>
        </p:grpSpPr>
        <p:sp>
          <p:nvSpPr>
            <p:cNvPr id="12" name="Content Placeholder 5"/>
            <p:cNvSpPr txBox="1">
              <a:spLocks/>
            </p:cNvSpPr>
            <p:nvPr userDrawn="1"/>
          </p:nvSpPr>
          <p:spPr bwMode="auto">
            <a:xfrm>
              <a:off x="357188" y="4481375"/>
              <a:ext cx="5154041" cy="1465400"/>
            </a:xfrm>
            <a:prstGeom prst="roundRect">
              <a:avLst>
                <a:gd name="adj" fmla="val 818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2" name="Round Same Side Corner Rectangle 21"/>
            <p:cNvSpPr/>
            <p:nvPr userDrawn="1"/>
          </p:nvSpPr>
          <p:spPr>
            <a:xfrm rot="16200000">
              <a:off x="-290202" y="5122636"/>
              <a:ext cx="1465401"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TextBox 20"/>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92497"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906047" y="1382714"/>
            <a:ext cx="6250275" cy="1303905"/>
          </a:xfrm>
        </p:spPr>
        <p:txBody>
          <a:bodyPr/>
          <a:lstStyle>
            <a:lvl1pPr>
              <a:spcAft>
                <a:spcPts val="600"/>
              </a:spcAft>
              <a:defRPr>
                <a:solidFill>
                  <a:schemeClr val="accent1"/>
                </a:solidFill>
              </a:defRPr>
            </a:lvl1pPr>
            <a:lvl2pPr>
              <a:defRPr sz="1800"/>
            </a:lvl2pPr>
            <a:lvl3pPr>
              <a:spcAft>
                <a:spcPts val="600"/>
              </a:spcAft>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
        <p:nvSpPr>
          <p:cNvPr id="17" name="Picture Placeholder 3"/>
          <p:cNvSpPr>
            <a:spLocks noGrp="1"/>
          </p:cNvSpPr>
          <p:nvPr>
            <p:ph type="pic" sz="quarter" idx="21"/>
          </p:nvPr>
        </p:nvSpPr>
        <p:spPr>
          <a:xfrm>
            <a:off x="7582311" y="1279525"/>
            <a:ext cx="4107741" cy="1472184"/>
          </a:xfrm>
          <a:prstGeom prst="roundRect">
            <a:avLst>
              <a:gd name="adj" fmla="val 7736"/>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27" name="Text Placeholder 2"/>
          <p:cNvSpPr>
            <a:spLocks noGrp="1"/>
          </p:cNvSpPr>
          <p:nvPr>
            <p:ph type="body" sz="quarter" idx="11"/>
          </p:nvPr>
        </p:nvSpPr>
        <p:spPr>
          <a:xfrm>
            <a:off x="906048" y="2989362"/>
            <a:ext cx="6239431" cy="1301086"/>
          </a:xfrm>
        </p:spPr>
        <p:txBody>
          <a:bodyPr/>
          <a:lstStyle>
            <a:lvl1pPr>
              <a:spcAft>
                <a:spcPts val="600"/>
              </a:spcAft>
              <a:defRPr>
                <a:solidFill>
                  <a:schemeClr val="accent5"/>
                </a:solidFill>
              </a:defRPr>
            </a:lvl1pPr>
            <a:lvl2pPr>
              <a:spcAft>
                <a:spcPts val="600"/>
              </a:spcAft>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
        <p:nvSpPr>
          <p:cNvPr id="24" name="Picture Placeholder 3"/>
          <p:cNvSpPr>
            <a:spLocks noGrp="1"/>
          </p:cNvSpPr>
          <p:nvPr>
            <p:ph type="pic" sz="quarter" idx="22"/>
          </p:nvPr>
        </p:nvSpPr>
        <p:spPr>
          <a:xfrm>
            <a:off x="7582311" y="2877058"/>
            <a:ext cx="4107741" cy="1472184"/>
          </a:xfrm>
          <a:prstGeom prst="roundRect">
            <a:avLst>
              <a:gd name="adj" fmla="val 7305"/>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
        <p:nvSpPr>
          <p:cNvPr id="28" name="Text Placeholder 2"/>
          <p:cNvSpPr>
            <a:spLocks noGrp="1"/>
          </p:cNvSpPr>
          <p:nvPr>
            <p:ph type="body" sz="quarter" idx="12"/>
          </p:nvPr>
        </p:nvSpPr>
        <p:spPr>
          <a:xfrm>
            <a:off x="906047" y="4591676"/>
            <a:ext cx="6250275" cy="1297264"/>
          </a:xfrm>
        </p:spPr>
        <p:txBody>
          <a:bodyPr/>
          <a:lstStyle>
            <a:lvl1pPr>
              <a:spcAft>
                <a:spcPts val="600"/>
              </a:spcAft>
              <a:defRPr>
                <a:solidFill>
                  <a:schemeClr val="accent3"/>
                </a:solidFill>
              </a:defRPr>
            </a:lvl1pPr>
            <a:lvl2pPr>
              <a:spcAft>
                <a:spcPts val="600"/>
              </a:spcAft>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p:txBody>
      </p:sp>
      <p:sp>
        <p:nvSpPr>
          <p:cNvPr id="25" name="Picture Placeholder 3"/>
          <p:cNvSpPr>
            <a:spLocks noGrp="1"/>
          </p:cNvSpPr>
          <p:nvPr>
            <p:ph type="pic" sz="quarter" idx="23"/>
          </p:nvPr>
        </p:nvSpPr>
        <p:spPr>
          <a:xfrm>
            <a:off x="7582311" y="4474591"/>
            <a:ext cx="4107741" cy="1472184"/>
          </a:xfrm>
          <a:prstGeom prst="roundRect">
            <a:avLst>
              <a:gd name="adj" fmla="val 7952"/>
            </a:avLst>
          </a:prstGeom>
          <a:solidFill>
            <a:schemeClr val="tx1"/>
          </a:solidFill>
        </p:spPr>
        <p:txBody>
          <a:bodyPr rtlCol="0">
            <a:normAutofit/>
          </a:bodyPr>
          <a:lstStyle>
            <a:lvl1pPr>
              <a:defRPr sz="1200">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074986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x2 Progression">
    <p:bg>
      <p:bgPr>
        <a:solidFill>
          <a:schemeClr val="bg2"/>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482105" y="1641187"/>
            <a:ext cx="11209833" cy="1338031"/>
            <a:chOff x="357188" y="1641186"/>
            <a:chExt cx="8416142" cy="1338031"/>
          </a:xfrm>
        </p:grpSpPr>
        <p:sp>
          <p:nvSpPr>
            <p:cNvPr id="17" name="Content Placeholder 5"/>
            <p:cNvSpPr txBox="1">
              <a:spLocks/>
            </p:cNvSpPr>
            <p:nvPr userDrawn="1"/>
          </p:nvSpPr>
          <p:spPr bwMode="auto">
            <a:xfrm>
              <a:off x="357188" y="1641664"/>
              <a:ext cx="8416142" cy="1337553"/>
            </a:xfrm>
            <a:prstGeom prst="roundRect">
              <a:avLst>
                <a:gd name="adj" fmla="val 904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8" name="Round Same Side Corner Rectangle 17"/>
            <p:cNvSpPr/>
            <p:nvPr userDrawn="1"/>
          </p:nvSpPr>
          <p:spPr>
            <a:xfrm rot="16200000">
              <a:off x="-220145" y="2218523"/>
              <a:ext cx="1337553"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482106" y="3120093"/>
            <a:ext cx="11206658" cy="1340250"/>
            <a:chOff x="357189" y="3120093"/>
            <a:chExt cx="8413758" cy="1340250"/>
          </a:xfrm>
        </p:grpSpPr>
        <p:sp>
          <p:nvSpPr>
            <p:cNvPr id="16" name="Content Placeholder 5"/>
            <p:cNvSpPr txBox="1">
              <a:spLocks/>
            </p:cNvSpPr>
            <p:nvPr userDrawn="1"/>
          </p:nvSpPr>
          <p:spPr bwMode="auto">
            <a:xfrm>
              <a:off x="357189" y="3120093"/>
              <a:ext cx="8413758" cy="1337553"/>
            </a:xfrm>
            <a:prstGeom prst="roundRect">
              <a:avLst>
                <a:gd name="adj" fmla="val 9278"/>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1" name="Round Same Side Corner Rectangle 20"/>
            <p:cNvSpPr/>
            <p:nvPr userDrawn="1"/>
          </p:nvSpPr>
          <p:spPr>
            <a:xfrm rot="16200000">
              <a:off x="-220145" y="3700127"/>
              <a:ext cx="1337553"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482106" y="4604061"/>
            <a:ext cx="11206658" cy="1340252"/>
            <a:chOff x="357189" y="4604061"/>
            <a:chExt cx="8413758" cy="1340252"/>
          </a:xfrm>
        </p:grpSpPr>
        <p:sp>
          <p:nvSpPr>
            <p:cNvPr id="12" name="Content Placeholder 5"/>
            <p:cNvSpPr txBox="1">
              <a:spLocks/>
            </p:cNvSpPr>
            <p:nvPr userDrawn="1"/>
          </p:nvSpPr>
          <p:spPr bwMode="auto">
            <a:xfrm>
              <a:off x="357189" y="4604061"/>
              <a:ext cx="8413758" cy="1337553"/>
            </a:xfrm>
            <a:prstGeom prst="roundRect">
              <a:avLst>
                <a:gd name="adj" fmla="val 975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5" name="Round Same Side Corner Rectangle 14"/>
            <p:cNvSpPr/>
            <p:nvPr userDrawn="1"/>
          </p:nvSpPr>
          <p:spPr>
            <a:xfrm rot="16200000">
              <a:off x="-220146" y="5184096"/>
              <a:ext cx="1337555"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8" name="Picture 27" descr="CATO_PPT_arrow-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3020" y="2051599"/>
            <a:ext cx="512090" cy="530378"/>
          </a:xfrm>
          <a:prstGeom prst="rect">
            <a:avLst/>
          </a:prstGeom>
        </p:spPr>
      </p:pic>
      <p:pic>
        <p:nvPicPr>
          <p:cNvPr id="31" name="Picture 30" descr="CATO_PPT_arrow-1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1161" y="3541451"/>
            <a:ext cx="512090" cy="530378"/>
          </a:xfrm>
          <a:prstGeom prst="rect">
            <a:avLst/>
          </a:prstGeom>
        </p:spPr>
      </p:pic>
      <p:pic>
        <p:nvPicPr>
          <p:cNvPr id="32" name="Picture 31" descr="CATO_PPT_arrow-2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1161" y="5019632"/>
            <a:ext cx="512090" cy="530378"/>
          </a:xfrm>
          <a:prstGeom prst="rect">
            <a:avLst/>
          </a:prstGeom>
        </p:spPr>
      </p:pic>
      <p:sp>
        <p:nvSpPr>
          <p:cNvPr id="23" name="TextBox 22"/>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84039"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5223"/>
            <a:ext cx="245278"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6" name="Text Placeholder 6"/>
          <p:cNvSpPr>
            <a:spLocks noGrp="1"/>
          </p:cNvSpPr>
          <p:nvPr>
            <p:ph type="body" sz="quarter" idx="22"/>
          </p:nvPr>
        </p:nvSpPr>
        <p:spPr>
          <a:xfrm>
            <a:off x="902877" y="1279525"/>
            <a:ext cx="4789652" cy="308022"/>
          </a:xfrm>
        </p:spPr>
        <p:txBody>
          <a:bodyPr/>
          <a:lstStyle>
            <a:lvl1pPr algn="l">
              <a:spcAft>
                <a:spcPts val="200"/>
              </a:spcAft>
              <a:defRPr sz="1400" i="1"/>
            </a:lvl1pPr>
            <a:lvl2pPr>
              <a:spcAft>
                <a:spcPts val="200"/>
              </a:spcAft>
              <a:defRPr sz="1400" i="1"/>
            </a:lvl2pPr>
            <a:lvl3pPr marL="137160" indent="-137160">
              <a:spcAft>
                <a:spcPts val="200"/>
              </a:spcAft>
              <a:defRPr sz="1400" i="1"/>
            </a:lvl3pPr>
          </a:lstStyle>
          <a:p>
            <a:pPr lvl="0"/>
            <a:r>
              <a:rPr lang="en-US"/>
              <a:t>Click to edit Master text styles</a:t>
            </a:r>
          </a:p>
          <a:p>
            <a:pPr lvl="1"/>
            <a:r>
              <a:rPr lang="en-US"/>
              <a:t>Second level</a:t>
            </a:r>
          </a:p>
          <a:p>
            <a:pPr lvl="2"/>
            <a:r>
              <a:rPr lang="en-US"/>
              <a:t>Third level</a:t>
            </a:r>
          </a:p>
        </p:txBody>
      </p:sp>
      <p:sp>
        <p:nvSpPr>
          <p:cNvPr id="26" name="Text Placeholder 6"/>
          <p:cNvSpPr>
            <a:spLocks noGrp="1"/>
          </p:cNvSpPr>
          <p:nvPr>
            <p:ph type="body" sz="quarter" idx="23"/>
          </p:nvPr>
        </p:nvSpPr>
        <p:spPr>
          <a:xfrm>
            <a:off x="6655931" y="1279525"/>
            <a:ext cx="4789652" cy="308022"/>
          </a:xfrm>
        </p:spPr>
        <p:txBody>
          <a:bodyPr/>
          <a:lstStyle>
            <a:lvl1pPr algn="l">
              <a:spcAft>
                <a:spcPts val="200"/>
              </a:spcAft>
              <a:defRPr sz="1400" i="1"/>
            </a:lvl1pPr>
            <a:lvl2pPr>
              <a:spcAft>
                <a:spcPts val="200"/>
              </a:spcAft>
              <a:defRPr sz="1400" i="1"/>
            </a:lvl2pPr>
            <a:lvl3pPr marL="137160" indent="-137160">
              <a:spcAft>
                <a:spcPts val="200"/>
              </a:spcAft>
              <a:defRPr sz="1400" i="1"/>
            </a:lvl3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sz="quarter" idx="14"/>
          </p:nvPr>
        </p:nvSpPr>
        <p:spPr>
          <a:xfrm>
            <a:off x="924022" y="1733752"/>
            <a:ext cx="4768508" cy="1219747"/>
          </a:xfrm>
        </p:spPr>
        <p:txBody>
          <a:bodyPr/>
          <a:lstStyle>
            <a:lvl1pPr>
              <a:spcAft>
                <a:spcPts val="400"/>
              </a:spcAft>
              <a:defRPr sz="1600" b="1">
                <a:solidFill>
                  <a:schemeClr val="accent1"/>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27" name="Text Placeholder 2"/>
          <p:cNvSpPr>
            <a:spLocks noGrp="1"/>
          </p:cNvSpPr>
          <p:nvPr>
            <p:ph type="body" sz="quarter" idx="24"/>
          </p:nvPr>
        </p:nvSpPr>
        <p:spPr>
          <a:xfrm>
            <a:off x="6677075" y="1733752"/>
            <a:ext cx="4768508" cy="1219747"/>
          </a:xfrm>
        </p:spPr>
        <p:txBody>
          <a:bodyPr/>
          <a:lstStyle>
            <a:lvl1pPr>
              <a:spcAft>
                <a:spcPts val="400"/>
              </a:spcAft>
              <a:defRPr sz="1600" b="1">
                <a:solidFill>
                  <a:schemeClr val="accent1"/>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29" name="Text Placeholder 2"/>
          <p:cNvSpPr>
            <a:spLocks noGrp="1"/>
          </p:cNvSpPr>
          <p:nvPr>
            <p:ph type="body" sz="quarter" idx="25"/>
          </p:nvPr>
        </p:nvSpPr>
        <p:spPr>
          <a:xfrm>
            <a:off x="924022" y="3239886"/>
            <a:ext cx="4768508" cy="1219747"/>
          </a:xfrm>
        </p:spPr>
        <p:txBody>
          <a:bodyPr/>
          <a:lstStyle>
            <a:lvl1pPr>
              <a:spcAft>
                <a:spcPts val="400"/>
              </a:spcAft>
              <a:defRPr sz="1600" b="1">
                <a:solidFill>
                  <a:schemeClr val="accent5"/>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38" name="Text Placeholder 2"/>
          <p:cNvSpPr>
            <a:spLocks noGrp="1"/>
          </p:cNvSpPr>
          <p:nvPr>
            <p:ph type="body" sz="quarter" idx="26"/>
          </p:nvPr>
        </p:nvSpPr>
        <p:spPr>
          <a:xfrm>
            <a:off x="6677075" y="3239886"/>
            <a:ext cx="4768508" cy="1219747"/>
          </a:xfrm>
        </p:spPr>
        <p:txBody>
          <a:bodyPr/>
          <a:lstStyle>
            <a:lvl1pPr>
              <a:spcAft>
                <a:spcPts val="400"/>
              </a:spcAft>
              <a:defRPr sz="1600" b="1">
                <a:solidFill>
                  <a:schemeClr val="accent5"/>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39" name="Text Placeholder 2"/>
          <p:cNvSpPr>
            <a:spLocks noGrp="1"/>
          </p:cNvSpPr>
          <p:nvPr>
            <p:ph type="body" sz="quarter" idx="27"/>
          </p:nvPr>
        </p:nvSpPr>
        <p:spPr>
          <a:xfrm>
            <a:off x="924022" y="4727029"/>
            <a:ext cx="4768508" cy="1219747"/>
          </a:xfrm>
        </p:spPr>
        <p:txBody>
          <a:bodyPr/>
          <a:lstStyle>
            <a:lvl1pPr>
              <a:spcAft>
                <a:spcPts val="400"/>
              </a:spcAft>
              <a:defRPr sz="1600" b="1">
                <a:solidFill>
                  <a:schemeClr val="accent3"/>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40" name="Text Placeholder 2"/>
          <p:cNvSpPr>
            <a:spLocks noGrp="1"/>
          </p:cNvSpPr>
          <p:nvPr>
            <p:ph type="body" sz="quarter" idx="28"/>
          </p:nvPr>
        </p:nvSpPr>
        <p:spPr>
          <a:xfrm>
            <a:off x="6677075" y="4727029"/>
            <a:ext cx="4768508" cy="1219747"/>
          </a:xfrm>
        </p:spPr>
        <p:txBody>
          <a:bodyPr/>
          <a:lstStyle>
            <a:lvl1pPr>
              <a:spcAft>
                <a:spcPts val="400"/>
              </a:spcAft>
              <a:defRPr sz="1600" b="1">
                <a:solidFill>
                  <a:schemeClr val="accent3"/>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360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Sections">
    <p:bg>
      <p:bgPr>
        <a:solidFill>
          <a:schemeClr val="bg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480869" y="1279526"/>
            <a:ext cx="11207894" cy="1046969"/>
            <a:chOff x="480869" y="1279526"/>
            <a:chExt cx="11207894" cy="1046969"/>
          </a:xfrm>
        </p:grpSpPr>
        <p:sp>
          <p:nvSpPr>
            <p:cNvPr id="15" name="Content Placeholder 5"/>
            <p:cNvSpPr txBox="1">
              <a:spLocks/>
            </p:cNvSpPr>
            <p:nvPr userDrawn="1"/>
          </p:nvSpPr>
          <p:spPr bwMode="auto">
            <a:xfrm>
              <a:off x="482600" y="1279526"/>
              <a:ext cx="11206163" cy="1046967"/>
            </a:xfrm>
            <a:prstGeom prst="roundRect">
              <a:avLst>
                <a:gd name="adj" fmla="val 1215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endParaRPr lang="en-US" sz="1400" dirty="0">
                <a:solidFill>
                  <a:srgbClr val="666666"/>
                </a:solidFill>
                <a:ea typeface="Calibri"/>
                <a:cs typeface="Calibri"/>
              </a:endParaRPr>
            </a:p>
          </p:txBody>
        </p:sp>
        <p:sp>
          <p:nvSpPr>
            <p:cNvPr id="66" name="Round Same Side Corner Rectangle 65"/>
            <p:cNvSpPr/>
            <p:nvPr userDrawn="1"/>
          </p:nvSpPr>
          <p:spPr>
            <a:xfrm rot="16200000">
              <a:off x="79177" y="1681218"/>
              <a:ext cx="1046969" cy="243586"/>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480869" y="2479937"/>
            <a:ext cx="11207894" cy="1046969"/>
            <a:chOff x="480869" y="2479937"/>
            <a:chExt cx="11207894" cy="1046969"/>
          </a:xfrm>
        </p:grpSpPr>
        <p:sp>
          <p:nvSpPr>
            <p:cNvPr id="46" name="Content Placeholder 5"/>
            <p:cNvSpPr txBox="1">
              <a:spLocks/>
            </p:cNvSpPr>
            <p:nvPr userDrawn="1"/>
          </p:nvSpPr>
          <p:spPr bwMode="auto">
            <a:xfrm>
              <a:off x="482600" y="2479937"/>
              <a:ext cx="11206163" cy="1046967"/>
            </a:xfrm>
            <a:prstGeom prst="roundRect">
              <a:avLst>
                <a:gd name="adj" fmla="val 1185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endParaRPr lang="en-US" sz="1400" dirty="0">
                <a:solidFill>
                  <a:srgbClr val="666666"/>
                </a:solidFill>
                <a:ea typeface="Calibri"/>
                <a:cs typeface="Calibri"/>
              </a:endParaRPr>
            </a:p>
          </p:txBody>
        </p:sp>
        <p:sp>
          <p:nvSpPr>
            <p:cNvPr id="69" name="Round Same Side Corner Rectangle 68"/>
            <p:cNvSpPr/>
            <p:nvPr userDrawn="1"/>
          </p:nvSpPr>
          <p:spPr>
            <a:xfrm rot="16200000">
              <a:off x="79177" y="2881629"/>
              <a:ext cx="1046969" cy="243586"/>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480861" y="3693047"/>
            <a:ext cx="11207902" cy="1046969"/>
            <a:chOff x="480861" y="3693047"/>
            <a:chExt cx="11207902" cy="1046969"/>
          </a:xfrm>
        </p:grpSpPr>
        <p:sp>
          <p:nvSpPr>
            <p:cNvPr id="51" name="Content Placeholder 5"/>
            <p:cNvSpPr txBox="1">
              <a:spLocks/>
            </p:cNvSpPr>
            <p:nvPr userDrawn="1"/>
          </p:nvSpPr>
          <p:spPr bwMode="auto">
            <a:xfrm>
              <a:off x="485775" y="3693047"/>
              <a:ext cx="11202988" cy="1046967"/>
            </a:xfrm>
            <a:prstGeom prst="roundRect">
              <a:avLst>
                <a:gd name="adj" fmla="val 12763"/>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endParaRPr lang="en-US" sz="1400" dirty="0">
                <a:solidFill>
                  <a:srgbClr val="666666"/>
                </a:solidFill>
                <a:ea typeface="Calibri"/>
                <a:cs typeface="Calibri"/>
              </a:endParaRPr>
            </a:p>
          </p:txBody>
        </p:sp>
        <p:sp>
          <p:nvSpPr>
            <p:cNvPr id="67" name="Round Same Side Corner Rectangle 66"/>
            <p:cNvSpPr/>
            <p:nvPr userDrawn="1"/>
          </p:nvSpPr>
          <p:spPr>
            <a:xfrm rot="16200000">
              <a:off x="79019" y="4094890"/>
              <a:ext cx="1046968" cy="243283"/>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484043" y="4899807"/>
            <a:ext cx="11207895" cy="1046968"/>
            <a:chOff x="355283" y="4899807"/>
            <a:chExt cx="8414687" cy="1046968"/>
          </a:xfrm>
        </p:grpSpPr>
        <p:sp>
          <p:nvSpPr>
            <p:cNvPr id="52" name="Content Placeholder 5"/>
            <p:cNvSpPr txBox="1">
              <a:spLocks/>
            </p:cNvSpPr>
            <p:nvPr userDrawn="1"/>
          </p:nvSpPr>
          <p:spPr bwMode="auto">
            <a:xfrm>
              <a:off x="358967" y="4899808"/>
              <a:ext cx="8411003" cy="1046967"/>
            </a:xfrm>
            <a:prstGeom prst="roundRect">
              <a:avLst>
                <a:gd name="adj" fmla="val 1185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endParaRPr lang="en-US" sz="1400" dirty="0">
                <a:solidFill>
                  <a:srgbClr val="666666"/>
                </a:solidFill>
                <a:ea typeface="Calibri"/>
                <a:cs typeface="Calibri"/>
              </a:endParaRPr>
            </a:p>
          </p:txBody>
        </p:sp>
        <p:sp>
          <p:nvSpPr>
            <p:cNvPr id="68" name="Round Same Side Corner Rectangle 67"/>
            <p:cNvSpPr/>
            <p:nvPr userDrawn="1"/>
          </p:nvSpPr>
          <p:spPr>
            <a:xfrm rot="16200000">
              <a:off x="-76761" y="5331851"/>
              <a:ext cx="1046968" cy="182880"/>
            </a:xfrm>
            <a:prstGeom prst="round2SameRect">
              <a:avLst>
                <a:gd name="adj1" fmla="val 50000"/>
                <a:gd name="adj2" fmla="val 0"/>
              </a:avLst>
            </a:prstGeom>
            <a:gradFill>
              <a:gsLst>
                <a:gs pos="0">
                  <a:srgbClr val="81017E"/>
                </a:gs>
                <a:gs pos="100000">
                  <a:srgbClr val="DA008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7" y="6346795"/>
            <a:ext cx="245279" cy="247681"/>
          </a:xfrm>
          <a:prstGeom prst="rect">
            <a:avLst/>
          </a:prstGeom>
        </p:spPr>
        <p:txBody>
          <a:bodyPr/>
          <a:lstStyle>
            <a:lvl1pPr>
              <a:defRPr sz="800" b="1">
                <a:solidFill>
                  <a:srgbClr val="666666"/>
                </a:solidFill>
              </a:defRPr>
            </a:lvl1pPr>
          </a:lstStyle>
          <a:p>
            <a:pPr algn="l">
              <a:defRPr/>
            </a:pPr>
            <a:fld id="{8074B6C9-7640-0346-9181-9D7622A30249}" type="slidenum">
              <a:rPr lang="en-US" smtClean="0"/>
              <a:pPr algn="l">
                <a:defRPr/>
              </a:pPr>
              <a:t>‹#›</a:t>
            </a:fld>
            <a:endParaRPr lang="en-US" dirty="0"/>
          </a:p>
        </p:txBody>
      </p:sp>
      <p:sp>
        <p:nvSpPr>
          <p:cNvPr id="2" name="Title 1"/>
          <p:cNvSpPr>
            <a:spLocks noGrp="1"/>
          </p:cNvSpPr>
          <p:nvPr userDrawn="1">
            <p:ph type="title"/>
          </p:nvPr>
        </p:nvSpPr>
        <p:spPr/>
        <p:txBody>
          <a:bodyPr/>
          <a:lstStyle/>
          <a:p>
            <a:r>
              <a:rPr lang="en-US"/>
              <a:t>Click to edit Master title style</a:t>
            </a:r>
          </a:p>
        </p:txBody>
      </p:sp>
      <p:sp>
        <p:nvSpPr>
          <p:cNvPr id="3" name="Text Placeholder 2"/>
          <p:cNvSpPr>
            <a:spLocks noGrp="1"/>
          </p:cNvSpPr>
          <p:nvPr userDrawn="1">
            <p:ph type="body" sz="quarter" idx="14"/>
          </p:nvPr>
        </p:nvSpPr>
        <p:spPr>
          <a:xfrm>
            <a:off x="902876" y="1358901"/>
            <a:ext cx="10542707" cy="930275"/>
          </a:xfrm>
        </p:spPr>
        <p:txBody>
          <a:bodyPr/>
          <a:lstStyle>
            <a:lvl1pPr>
              <a:spcAft>
                <a:spcPts val="400"/>
              </a:spcAft>
              <a:defRPr sz="1600" b="1">
                <a:solidFill>
                  <a:schemeClr val="accent1"/>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21" name="Text Placeholder 2"/>
          <p:cNvSpPr>
            <a:spLocks noGrp="1"/>
          </p:cNvSpPr>
          <p:nvPr userDrawn="1">
            <p:ph type="body" sz="quarter" idx="15"/>
          </p:nvPr>
        </p:nvSpPr>
        <p:spPr>
          <a:xfrm>
            <a:off x="902876" y="2564708"/>
            <a:ext cx="10542707" cy="930275"/>
          </a:xfrm>
        </p:spPr>
        <p:txBody>
          <a:bodyPr/>
          <a:lstStyle>
            <a:lvl1pPr>
              <a:spcAft>
                <a:spcPts val="400"/>
              </a:spcAft>
              <a:defRPr sz="1600" b="1">
                <a:solidFill>
                  <a:schemeClr val="accent5"/>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22" name="Text Placeholder 2"/>
          <p:cNvSpPr>
            <a:spLocks noGrp="1"/>
          </p:cNvSpPr>
          <p:nvPr userDrawn="1">
            <p:ph type="body" sz="quarter" idx="16"/>
          </p:nvPr>
        </p:nvSpPr>
        <p:spPr>
          <a:xfrm>
            <a:off x="902876" y="3778474"/>
            <a:ext cx="10542707" cy="930275"/>
          </a:xfrm>
        </p:spPr>
        <p:txBody>
          <a:bodyPr/>
          <a:lstStyle>
            <a:lvl1pPr>
              <a:spcAft>
                <a:spcPts val="400"/>
              </a:spcAft>
              <a:defRPr sz="1600" b="1">
                <a:solidFill>
                  <a:schemeClr val="accent3"/>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23" name="Text Placeholder 2"/>
          <p:cNvSpPr>
            <a:spLocks noGrp="1"/>
          </p:cNvSpPr>
          <p:nvPr userDrawn="1">
            <p:ph type="body" sz="quarter" idx="17"/>
          </p:nvPr>
        </p:nvSpPr>
        <p:spPr>
          <a:xfrm>
            <a:off x="902876" y="4987305"/>
            <a:ext cx="10542707" cy="930275"/>
          </a:xfrm>
        </p:spPr>
        <p:txBody>
          <a:bodyPr/>
          <a:lstStyle>
            <a:lvl1pPr>
              <a:spcAft>
                <a:spcPts val="400"/>
              </a:spcAft>
              <a:defRPr sz="1600" b="1">
                <a:solidFill>
                  <a:srgbClr val="81017E"/>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5299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Sections 4 Segments Arrow">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8930" y="1597309"/>
            <a:ext cx="11226813" cy="1340727"/>
            <a:chOff x="357188" y="1597308"/>
            <a:chExt cx="8428890" cy="1340727"/>
          </a:xfrm>
        </p:grpSpPr>
        <p:sp>
          <p:nvSpPr>
            <p:cNvPr id="17" name="Content Placeholder 5"/>
            <p:cNvSpPr txBox="1">
              <a:spLocks/>
            </p:cNvSpPr>
            <p:nvPr userDrawn="1"/>
          </p:nvSpPr>
          <p:spPr bwMode="auto">
            <a:xfrm>
              <a:off x="357188" y="1597784"/>
              <a:ext cx="8428890" cy="1337553"/>
            </a:xfrm>
            <a:prstGeom prst="roundRect">
              <a:avLst>
                <a:gd name="adj" fmla="val 809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8" name="Round Same Side Corner Rectangle 17"/>
            <p:cNvSpPr/>
            <p:nvPr userDrawn="1"/>
          </p:nvSpPr>
          <p:spPr>
            <a:xfrm rot="16200000">
              <a:off x="-216972" y="2174645"/>
              <a:ext cx="1337553"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p:cNvCxnSpPr/>
            <p:nvPr userDrawn="1"/>
          </p:nvCxnSpPr>
          <p:spPr>
            <a:xfrm flipV="1">
              <a:off x="2242520" y="1600482"/>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4423877" y="1600481"/>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6600268" y="1600481"/>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userDrawn="1"/>
        </p:nvGrpSpPr>
        <p:grpSpPr>
          <a:xfrm>
            <a:off x="478930" y="3114433"/>
            <a:ext cx="11226813" cy="1340727"/>
            <a:chOff x="357188" y="3114433"/>
            <a:chExt cx="8428890" cy="1340727"/>
          </a:xfrm>
        </p:grpSpPr>
        <p:sp>
          <p:nvSpPr>
            <p:cNvPr id="16" name="Content Placeholder 5"/>
            <p:cNvSpPr txBox="1">
              <a:spLocks/>
            </p:cNvSpPr>
            <p:nvPr userDrawn="1"/>
          </p:nvSpPr>
          <p:spPr bwMode="auto">
            <a:xfrm>
              <a:off x="357188" y="3114909"/>
              <a:ext cx="8428890" cy="1337553"/>
            </a:xfrm>
            <a:prstGeom prst="roundRect">
              <a:avLst>
                <a:gd name="adj" fmla="val 809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1" name="Round Same Side Corner Rectangle 20"/>
            <p:cNvSpPr/>
            <p:nvPr userDrawn="1"/>
          </p:nvSpPr>
          <p:spPr>
            <a:xfrm rot="16200000">
              <a:off x="-216972" y="3691770"/>
              <a:ext cx="1337553"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p:cNvCxnSpPr/>
            <p:nvPr userDrawn="1"/>
          </p:nvCxnSpPr>
          <p:spPr>
            <a:xfrm flipV="1">
              <a:off x="2242520" y="3117607"/>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4423877" y="3117607"/>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6600268" y="3117607"/>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userDrawn="1"/>
        </p:nvGrpSpPr>
        <p:grpSpPr>
          <a:xfrm>
            <a:off x="478930" y="4609222"/>
            <a:ext cx="11226813" cy="1340252"/>
            <a:chOff x="357188" y="4609222"/>
            <a:chExt cx="8428890" cy="1340252"/>
          </a:xfrm>
        </p:grpSpPr>
        <p:sp>
          <p:nvSpPr>
            <p:cNvPr id="12" name="Content Placeholder 5"/>
            <p:cNvSpPr txBox="1">
              <a:spLocks/>
            </p:cNvSpPr>
            <p:nvPr userDrawn="1"/>
          </p:nvSpPr>
          <p:spPr bwMode="auto">
            <a:xfrm>
              <a:off x="357188" y="4609222"/>
              <a:ext cx="8428890" cy="1337553"/>
            </a:xfrm>
            <a:prstGeom prst="roundRect">
              <a:avLst>
                <a:gd name="adj" fmla="val 8328"/>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5" name="Round Same Side Corner Rectangle 14"/>
            <p:cNvSpPr/>
            <p:nvPr userDrawn="1"/>
          </p:nvSpPr>
          <p:spPr>
            <a:xfrm rot="16200000">
              <a:off x="-216973" y="5189257"/>
              <a:ext cx="1337555"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userDrawn="1"/>
          </p:nvCxnSpPr>
          <p:spPr>
            <a:xfrm flipV="1">
              <a:off x="2242520"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4423877"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6600268"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sp>
        <p:nvSpPr>
          <p:cNvPr id="36" name="TextBox 35"/>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6" name="Title 5"/>
          <p:cNvSpPr>
            <a:spLocks noGrp="1"/>
          </p:cNvSpPr>
          <p:nvPr>
            <p:ph type="title"/>
          </p:nvPr>
        </p:nvSpPr>
        <p:spPr/>
        <p:txBody>
          <a:bodyPr/>
          <a:lstStyle/>
          <a:p>
            <a:r>
              <a:rPr lang="en-US"/>
              <a:t>Click to edit Master title style</a:t>
            </a:r>
          </a:p>
        </p:txBody>
      </p:sp>
      <p:sp>
        <p:nvSpPr>
          <p:cNvPr id="47" name="Text Placeholder 6"/>
          <p:cNvSpPr>
            <a:spLocks noGrp="1"/>
          </p:cNvSpPr>
          <p:nvPr userDrawn="1">
            <p:ph type="body" sz="quarter" idx="22"/>
          </p:nvPr>
        </p:nvSpPr>
        <p:spPr>
          <a:xfrm>
            <a:off x="2993245" y="1120775"/>
            <a:ext cx="2818097" cy="270933"/>
          </a:xfrm>
        </p:spPr>
        <p:txBody>
          <a:bodyPr/>
          <a:lstStyle>
            <a:lvl1pPr>
              <a:defRPr sz="1400" i="1"/>
            </a:lvl1pPr>
          </a:lstStyle>
          <a:p>
            <a:pPr lvl="0"/>
            <a:r>
              <a:rPr lang="en-US"/>
              <a:t>Click to edit Master text styles</a:t>
            </a:r>
          </a:p>
        </p:txBody>
      </p:sp>
      <p:sp>
        <p:nvSpPr>
          <p:cNvPr id="49" name="Text Placeholder 6"/>
          <p:cNvSpPr>
            <a:spLocks noGrp="1"/>
          </p:cNvSpPr>
          <p:nvPr>
            <p:ph type="body" sz="quarter" idx="23"/>
          </p:nvPr>
        </p:nvSpPr>
        <p:spPr>
          <a:xfrm>
            <a:off x="8875895" y="1120775"/>
            <a:ext cx="2818097" cy="270933"/>
          </a:xfrm>
        </p:spPr>
        <p:txBody>
          <a:bodyPr/>
          <a:lstStyle>
            <a:lvl1pPr algn="r">
              <a:defRPr sz="1400" i="1"/>
            </a:lvl1pPr>
          </a:lstStyle>
          <a:p>
            <a:pPr lvl="0"/>
            <a:r>
              <a:rPr lang="en-US"/>
              <a:t>Click to edit Master text styles</a:t>
            </a:r>
          </a:p>
        </p:txBody>
      </p:sp>
      <p:cxnSp>
        <p:nvCxnSpPr>
          <p:cNvPr id="3" name="Straight Arrow Connector 2"/>
          <p:cNvCxnSpPr/>
          <p:nvPr userDrawn="1"/>
        </p:nvCxnSpPr>
        <p:spPr>
          <a:xfrm>
            <a:off x="2991476" y="1470031"/>
            <a:ext cx="8676847" cy="0"/>
          </a:xfrm>
          <a:prstGeom prst="straightConnector1">
            <a:avLst/>
          </a:prstGeom>
          <a:ln w="28575">
            <a:solidFill>
              <a:schemeClr val="tx2"/>
            </a:solidFill>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28" name="Text Placeholder 2"/>
          <p:cNvSpPr>
            <a:spLocks noGrp="1"/>
          </p:cNvSpPr>
          <p:nvPr userDrawn="1">
            <p:ph type="body" sz="quarter" idx="10"/>
          </p:nvPr>
        </p:nvSpPr>
        <p:spPr>
          <a:xfrm>
            <a:off x="883845" y="1728789"/>
            <a:ext cx="1998167" cy="1166269"/>
          </a:xfrm>
        </p:spPr>
        <p:txBody>
          <a:bodyPr/>
          <a:lstStyle>
            <a:lvl1pPr>
              <a:spcAft>
                <a:spcPts val="400"/>
              </a:spcAft>
              <a:defRPr sz="1600" b="1">
                <a:solidFill>
                  <a:schemeClr val="accent1"/>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31" name="Text Placeholder 4"/>
          <p:cNvSpPr>
            <a:spLocks noGrp="1"/>
          </p:cNvSpPr>
          <p:nvPr userDrawn="1">
            <p:ph type="body" sz="quarter" idx="13"/>
          </p:nvPr>
        </p:nvSpPr>
        <p:spPr>
          <a:xfrm>
            <a:off x="3090543"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58" name="Text Placeholder 4"/>
          <p:cNvSpPr>
            <a:spLocks noGrp="1"/>
          </p:cNvSpPr>
          <p:nvPr>
            <p:ph type="body" sz="quarter" idx="24"/>
          </p:nvPr>
        </p:nvSpPr>
        <p:spPr>
          <a:xfrm>
            <a:off x="5999213"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59" name="Text Placeholder 4"/>
          <p:cNvSpPr>
            <a:spLocks noGrp="1"/>
          </p:cNvSpPr>
          <p:nvPr>
            <p:ph type="body" sz="quarter" idx="25"/>
          </p:nvPr>
        </p:nvSpPr>
        <p:spPr>
          <a:xfrm>
            <a:off x="8883544"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29" name="Text Placeholder 2"/>
          <p:cNvSpPr>
            <a:spLocks noGrp="1"/>
          </p:cNvSpPr>
          <p:nvPr userDrawn="1">
            <p:ph type="body" sz="quarter" idx="11"/>
          </p:nvPr>
        </p:nvSpPr>
        <p:spPr>
          <a:xfrm>
            <a:off x="881846" y="3247159"/>
            <a:ext cx="1998167" cy="1157591"/>
          </a:xfrm>
        </p:spPr>
        <p:txBody>
          <a:bodyPr/>
          <a:lstStyle>
            <a:lvl1pPr>
              <a:spcAft>
                <a:spcPts val="400"/>
              </a:spcAft>
              <a:defRPr sz="1600" b="1">
                <a:solidFill>
                  <a:schemeClr val="accent5"/>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60" name="Text Placeholder 4"/>
          <p:cNvSpPr>
            <a:spLocks noGrp="1"/>
          </p:cNvSpPr>
          <p:nvPr>
            <p:ph type="body" sz="quarter" idx="26"/>
          </p:nvPr>
        </p:nvSpPr>
        <p:spPr>
          <a:xfrm>
            <a:off x="3090543"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5" name="Text Placeholder 4"/>
          <p:cNvSpPr>
            <a:spLocks noGrp="1"/>
          </p:cNvSpPr>
          <p:nvPr>
            <p:ph type="body" sz="quarter" idx="27"/>
          </p:nvPr>
        </p:nvSpPr>
        <p:spPr>
          <a:xfrm>
            <a:off x="5999213"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6" name="Text Placeholder 4"/>
          <p:cNvSpPr>
            <a:spLocks noGrp="1"/>
          </p:cNvSpPr>
          <p:nvPr>
            <p:ph type="body" sz="quarter" idx="28"/>
          </p:nvPr>
        </p:nvSpPr>
        <p:spPr>
          <a:xfrm>
            <a:off x="8883544"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userDrawn="1">
            <p:ph type="body" sz="quarter" idx="12"/>
          </p:nvPr>
        </p:nvSpPr>
        <p:spPr>
          <a:xfrm>
            <a:off x="879847" y="4732983"/>
            <a:ext cx="1998167" cy="1157277"/>
          </a:xfrm>
        </p:spPr>
        <p:txBody>
          <a:bodyPr/>
          <a:lstStyle>
            <a:lvl1pPr>
              <a:spcAft>
                <a:spcPts val="400"/>
              </a:spcAft>
              <a:defRPr sz="1600" b="1">
                <a:solidFill>
                  <a:schemeClr val="accent3"/>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67" name="Text Placeholder 4"/>
          <p:cNvSpPr>
            <a:spLocks noGrp="1"/>
          </p:cNvSpPr>
          <p:nvPr>
            <p:ph type="body" sz="quarter" idx="29"/>
          </p:nvPr>
        </p:nvSpPr>
        <p:spPr>
          <a:xfrm>
            <a:off x="3090543" y="4742865"/>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8" name="Text Placeholder 4"/>
          <p:cNvSpPr>
            <a:spLocks noGrp="1"/>
          </p:cNvSpPr>
          <p:nvPr>
            <p:ph type="body" sz="quarter" idx="30"/>
          </p:nvPr>
        </p:nvSpPr>
        <p:spPr>
          <a:xfrm>
            <a:off x="5999213" y="4742865"/>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9" name="Text Placeholder 4"/>
          <p:cNvSpPr>
            <a:spLocks noGrp="1"/>
          </p:cNvSpPr>
          <p:nvPr>
            <p:ph type="body" sz="quarter" idx="31"/>
          </p:nvPr>
        </p:nvSpPr>
        <p:spPr>
          <a:xfrm>
            <a:off x="8883544" y="4742865"/>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4201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Sections 4 Segments Headers">
    <p:bg>
      <p:bgPr>
        <a:solidFill>
          <a:schemeClr val="bg2"/>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484414" y="1597785"/>
            <a:ext cx="11204347" cy="1340251"/>
            <a:chOff x="484414" y="1597785"/>
            <a:chExt cx="11204347" cy="1340251"/>
          </a:xfrm>
        </p:grpSpPr>
        <p:sp>
          <p:nvSpPr>
            <p:cNvPr id="17" name="Content Placeholder 5"/>
            <p:cNvSpPr txBox="1">
              <a:spLocks/>
            </p:cNvSpPr>
            <p:nvPr userDrawn="1"/>
          </p:nvSpPr>
          <p:spPr bwMode="auto">
            <a:xfrm>
              <a:off x="485774" y="1597785"/>
              <a:ext cx="11202987" cy="1337553"/>
            </a:xfrm>
            <a:prstGeom prst="roundRect">
              <a:avLst>
                <a:gd name="adj" fmla="val 951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8" name="Round Same Side Corner Rectangle 17"/>
            <p:cNvSpPr/>
            <p:nvPr userDrawn="1"/>
          </p:nvSpPr>
          <p:spPr>
            <a:xfrm rot="16200000">
              <a:off x="-62570" y="2147466"/>
              <a:ext cx="1337553" cy="243586"/>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p:cNvCxnSpPr/>
            <p:nvPr userDrawn="1"/>
          </p:nvCxnSpPr>
          <p:spPr>
            <a:xfrm flipV="1">
              <a:off x="2990088" y="1600483"/>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5897880" y="1600482"/>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8796528" y="1600482"/>
              <a:ext cx="0" cy="1337553"/>
            </a:xfrm>
            <a:prstGeom prst="line">
              <a:avLst/>
            </a:prstGeom>
            <a:ln w="9525" cmpd="sng">
              <a:gradFill flip="none" rotWithShape="1">
                <a:gsLst>
                  <a:gs pos="0">
                    <a:schemeClr val="accent1"/>
                  </a:gs>
                  <a:gs pos="100000">
                    <a:schemeClr val="accent2"/>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484632" y="3114910"/>
            <a:ext cx="11204347" cy="1340251"/>
            <a:chOff x="484414" y="3114910"/>
            <a:chExt cx="11204347" cy="1340251"/>
          </a:xfrm>
        </p:grpSpPr>
        <p:sp>
          <p:nvSpPr>
            <p:cNvPr id="16" name="Content Placeholder 5"/>
            <p:cNvSpPr txBox="1">
              <a:spLocks/>
            </p:cNvSpPr>
            <p:nvPr userDrawn="1"/>
          </p:nvSpPr>
          <p:spPr bwMode="auto">
            <a:xfrm>
              <a:off x="485774" y="3114910"/>
              <a:ext cx="11202987" cy="1337553"/>
            </a:xfrm>
            <a:prstGeom prst="roundRect">
              <a:avLst>
                <a:gd name="adj" fmla="val 999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21" name="Round Same Side Corner Rectangle 20"/>
            <p:cNvSpPr/>
            <p:nvPr userDrawn="1"/>
          </p:nvSpPr>
          <p:spPr>
            <a:xfrm rot="16200000">
              <a:off x="-62570" y="3664591"/>
              <a:ext cx="1337553" cy="243586"/>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p:cNvCxnSpPr/>
            <p:nvPr userDrawn="1"/>
          </p:nvCxnSpPr>
          <p:spPr>
            <a:xfrm flipV="1">
              <a:off x="2989870" y="3117608"/>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5897880" y="3117608"/>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796528" y="3117608"/>
              <a:ext cx="0" cy="1337553"/>
            </a:xfrm>
            <a:prstGeom prst="line">
              <a:avLst/>
            </a:prstGeom>
            <a:ln w="9525" cmpd="sng">
              <a:gradFill flip="none" rotWithShape="1">
                <a:gsLst>
                  <a:gs pos="0">
                    <a:schemeClr val="accent5"/>
                  </a:gs>
                  <a:gs pos="100000">
                    <a:schemeClr val="accent6"/>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475488" y="4609220"/>
            <a:ext cx="11206163" cy="1340254"/>
            <a:chOff x="482600" y="4609220"/>
            <a:chExt cx="11206163" cy="1340254"/>
          </a:xfrm>
        </p:grpSpPr>
        <p:sp>
          <p:nvSpPr>
            <p:cNvPr id="12" name="Content Placeholder 5"/>
            <p:cNvSpPr txBox="1">
              <a:spLocks/>
            </p:cNvSpPr>
            <p:nvPr userDrawn="1"/>
          </p:nvSpPr>
          <p:spPr bwMode="auto">
            <a:xfrm>
              <a:off x="482600" y="4609222"/>
              <a:ext cx="11206163" cy="1337553"/>
            </a:xfrm>
            <a:prstGeom prst="roundRect">
              <a:avLst>
                <a:gd name="adj" fmla="val 9514"/>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457200" tIns="137160" rIns="274320" bIns="13716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800" dirty="0">
                <a:ea typeface="Calibri"/>
                <a:cs typeface="Calibri"/>
              </a:endParaRPr>
            </a:p>
          </p:txBody>
        </p:sp>
        <p:sp>
          <p:nvSpPr>
            <p:cNvPr id="15" name="Round Same Side Corner Rectangle 14"/>
            <p:cNvSpPr/>
            <p:nvPr userDrawn="1"/>
          </p:nvSpPr>
          <p:spPr>
            <a:xfrm rot="16200000">
              <a:off x="-56896" y="5156205"/>
              <a:ext cx="1337555" cy="243586"/>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userDrawn="1"/>
          </p:nvCxnSpPr>
          <p:spPr>
            <a:xfrm flipV="1">
              <a:off x="2996419"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5904992"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8803640" y="4611920"/>
              <a:ext cx="0" cy="1337554"/>
            </a:xfrm>
            <a:prstGeom prst="line">
              <a:avLst/>
            </a:prstGeom>
            <a:ln w="9525" cmpd="sng">
              <a:gradFill flip="none" rotWithShape="1">
                <a:gsLst>
                  <a:gs pos="0">
                    <a:schemeClr val="accent3"/>
                  </a:gs>
                  <a:gs pos="100000">
                    <a:schemeClr val="accent4"/>
                  </a:gs>
                </a:gsLst>
                <a:lin ang="5400000" scaled="0"/>
                <a:tileRect/>
              </a:gradFill>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userDrawn="1">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userDrawn="1">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6" name="Title 5"/>
          <p:cNvSpPr>
            <a:spLocks noGrp="1"/>
          </p:cNvSpPr>
          <p:nvPr userDrawn="1">
            <p:ph type="title"/>
          </p:nvPr>
        </p:nvSpPr>
        <p:spPr/>
        <p:txBody>
          <a:bodyPr/>
          <a:lstStyle/>
          <a:p>
            <a:r>
              <a:rPr lang="en-US"/>
              <a:t>Click to edit Master title style</a:t>
            </a:r>
          </a:p>
        </p:txBody>
      </p:sp>
      <p:sp>
        <p:nvSpPr>
          <p:cNvPr id="47" name="Text Placeholder 6"/>
          <p:cNvSpPr>
            <a:spLocks noGrp="1"/>
          </p:cNvSpPr>
          <p:nvPr userDrawn="1">
            <p:ph type="body" sz="quarter" idx="22"/>
          </p:nvPr>
        </p:nvSpPr>
        <p:spPr>
          <a:xfrm>
            <a:off x="3090543" y="1330820"/>
            <a:ext cx="2714629" cy="268760"/>
          </a:xfrm>
        </p:spPr>
        <p:txBody>
          <a:bodyPr/>
          <a:lstStyle>
            <a:lvl1pPr>
              <a:defRPr sz="1400" i="1"/>
            </a:lvl1pPr>
          </a:lstStyle>
          <a:p>
            <a:pPr lvl="0"/>
            <a:r>
              <a:rPr lang="en-US"/>
              <a:t>Click to edit Master text styles</a:t>
            </a:r>
          </a:p>
        </p:txBody>
      </p:sp>
      <p:sp>
        <p:nvSpPr>
          <p:cNvPr id="35" name="Text Placeholder 6"/>
          <p:cNvSpPr>
            <a:spLocks noGrp="1"/>
          </p:cNvSpPr>
          <p:nvPr userDrawn="1">
            <p:ph type="body" sz="quarter" idx="32"/>
          </p:nvPr>
        </p:nvSpPr>
        <p:spPr>
          <a:xfrm>
            <a:off x="5988618" y="1330821"/>
            <a:ext cx="2713056" cy="268759"/>
          </a:xfrm>
        </p:spPr>
        <p:txBody>
          <a:bodyPr/>
          <a:lstStyle>
            <a:lvl1pPr>
              <a:defRPr sz="1400" i="1"/>
            </a:lvl1pPr>
          </a:lstStyle>
          <a:p>
            <a:pPr lvl="0"/>
            <a:r>
              <a:rPr lang="en-US"/>
              <a:t>Click to edit Master text styles</a:t>
            </a:r>
          </a:p>
        </p:txBody>
      </p:sp>
      <p:sp>
        <p:nvSpPr>
          <p:cNvPr id="36" name="Text Placeholder 6"/>
          <p:cNvSpPr>
            <a:spLocks noGrp="1"/>
          </p:cNvSpPr>
          <p:nvPr userDrawn="1">
            <p:ph type="body" sz="quarter" idx="33"/>
          </p:nvPr>
        </p:nvSpPr>
        <p:spPr>
          <a:xfrm>
            <a:off x="8886691" y="1330820"/>
            <a:ext cx="2711485" cy="268760"/>
          </a:xfrm>
        </p:spPr>
        <p:txBody>
          <a:bodyPr/>
          <a:lstStyle>
            <a:lvl1pPr>
              <a:defRPr sz="1400" i="1"/>
            </a:lvl1pPr>
          </a:lstStyle>
          <a:p>
            <a:pPr lvl="0"/>
            <a:r>
              <a:rPr lang="en-US"/>
              <a:t>Click to edit Master text styles</a:t>
            </a:r>
          </a:p>
        </p:txBody>
      </p:sp>
      <p:sp>
        <p:nvSpPr>
          <p:cNvPr id="65" name="Text Placeholder 2"/>
          <p:cNvSpPr>
            <a:spLocks noGrp="1"/>
          </p:cNvSpPr>
          <p:nvPr userDrawn="1">
            <p:ph type="body" sz="quarter" idx="10"/>
          </p:nvPr>
        </p:nvSpPr>
        <p:spPr>
          <a:xfrm>
            <a:off x="883845" y="1728789"/>
            <a:ext cx="1998167" cy="1166269"/>
          </a:xfrm>
        </p:spPr>
        <p:txBody>
          <a:bodyPr/>
          <a:lstStyle>
            <a:lvl1pPr>
              <a:spcAft>
                <a:spcPts val="400"/>
              </a:spcAft>
              <a:defRPr sz="1600" b="1">
                <a:solidFill>
                  <a:schemeClr val="accent1"/>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46" name="Text Placeholder 4"/>
          <p:cNvSpPr>
            <a:spLocks noGrp="1"/>
          </p:cNvSpPr>
          <p:nvPr userDrawn="1">
            <p:ph type="body" sz="quarter" idx="13"/>
          </p:nvPr>
        </p:nvSpPr>
        <p:spPr>
          <a:xfrm>
            <a:off x="3090543"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48" name="Text Placeholder 4"/>
          <p:cNvSpPr>
            <a:spLocks noGrp="1"/>
          </p:cNvSpPr>
          <p:nvPr userDrawn="1">
            <p:ph type="body" sz="quarter" idx="24"/>
          </p:nvPr>
        </p:nvSpPr>
        <p:spPr>
          <a:xfrm>
            <a:off x="5999213"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58" name="Text Placeholder 4"/>
          <p:cNvSpPr>
            <a:spLocks noGrp="1"/>
          </p:cNvSpPr>
          <p:nvPr userDrawn="1">
            <p:ph type="body" sz="quarter" idx="25"/>
          </p:nvPr>
        </p:nvSpPr>
        <p:spPr>
          <a:xfrm>
            <a:off x="8883544" y="1728789"/>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6" name="Text Placeholder 2"/>
          <p:cNvSpPr>
            <a:spLocks noGrp="1"/>
          </p:cNvSpPr>
          <p:nvPr userDrawn="1">
            <p:ph type="body" sz="quarter" idx="11"/>
          </p:nvPr>
        </p:nvSpPr>
        <p:spPr>
          <a:xfrm>
            <a:off x="881846" y="3247159"/>
            <a:ext cx="1998167" cy="1157591"/>
          </a:xfrm>
        </p:spPr>
        <p:txBody>
          <a:bodyPr/>
          <a:lstStyle>
            <a:lvl1pPr>
              <a:spcAft>
                <a:spcPts val="400"/>
              </a:spcAft>
              <a:defRPr sz="1600" b="1">
                <a:solidFill>
                  <a:schemeClr val="accent5"/>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59" name="Text Placeholder 4"/>
          <p:cNvSpPr>
            <a:spLocks noGrp="1"/>
          </p:cNvSpPr>
          <p:nvPr userDrawn="1">
            <p:ph type="body" sz="quarter" idx="26"/>
          </p:nvPr>
        </p:nvSpPr>
        <p:spPr>
          <a:xfrm>
            <a:off x="3090543"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0" name="Text Placeholder 4"/>
          <p:cNvSpPr>
            <a:spLocks noGrp="1"/>
          </p:cNvSpPr>
          <p:nvPr userDrawn="1">
            <p:ph type="body" sz="quarter" idx="27"/>
          </p:nvPr>
        </p:nvSpPr>
        <p:spPr>
          <a:xfrm>
            <a:off x="5999213"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1" name="Text Placeholder 4"/>
          <p:cNvSpPr>
            <a:spLocks noGrp="1"/>
          </p:cNvSpPr>
          <p:nvPr userDrawn="1">
            <p:ph type="body" sz="quarter" idx="28"/>
          </p:nvPr>
        </p:nvSpPr>
        <p:spPr>
          <a:xfrm>
            <a:off x="8883544" y="3254562"/>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7" name="Text Placeholder 2"/>
          <p:cNvSpPr>
            <a:spLocks noGrp="1"/>
          </p:cNvSpPr>
          <p:nvPr userDrawn="1">
            <p:ph type="body" sz="quarter" idx="12"/>
          </p:nvPr>
        </p:nvSpPr>
        <p:spPr>
          <a:xfrm>
            <a:off x="879847" y="4740634"/>
            <a:ext cx="1998167" cy="1157277"/>
          </a:xfrm>
        </p:spPr>
        <p:txBody>
          <a:bodyPr/>
          <a:lstStyle>
            <a:lvl1pPr>
              <a:spcAft>
                <a:spcPts val="400"/>
              </a:spcAft>
              <a:defRPr sz="1600" b="1">
                <a:solidFill>
                  <a:schemeClr val="accent3"/>
                </a:solidFill>
              </a:defRPr>
            </a:lvl1pPr>
            <a:lvl2pPr>
              <a:spcAft>
                <a:spcPts val="400"/>
              </a:spcAft>
              <a:defRPr sz="1600"/>
            </a:lvl2pPr>
            <a:lvl3pPr marL="137160" indent="-137160">
              <a:spcAft>
                <a:spcPts val="400"/>
              </a:spcAft>
              <a:defRPr sz="1600"/>
            </a:lvl3pPr>
          </a:lstStyle>
          <a:p>
            <a:pPr lvl="0"/>
            <a:r>
              <a:rPr lang="en-US"/>
              <a:t>Click to edit Master text styles</a:t>
            </a:r>
          </a:p>
          <a:p>
            <a:pPr lvl="1"/>
            <a:r>
              <a:rPr lang="en-US"/>
              <a:t>Second level</a:t>
            </a:r>
          </a:p>
          <a:p>
            <a:pPr lvl="2"/>
            <a:r>
              <a:rPr lang="en-US"/>
              <a:t>Third level</a:t>
            </a:r>
          </a:p>
        </p:txBody>
      </p:sp>
      <p:sp>
        <p:nvSpPr>
          <p:cNvPr id="62" name="Text Placeholder 4"/>
          <p:cNvSpPr>
            <a:spLocks noGrp="1"/>
          </p:cNvSpPr>
          <p:nvPr userDrawn="1">
            <p:ph type="body" sz="quarter" idx="29"/>
          </p:nvPr>
        </p:nvSpPr>
        <p:spPr>
          <a:xfrm>
            <a:off x="3090543" y="4740634"/>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3" name="Text Placeholder 4"/>
          <p:cNvSpPr>
            <a:spLocks noGrp="1"/>
          </p:cNvSpPr>
          <p:nvPr userDrawn="1">
            <p:ph type="body" sz="quarter" idx="30"/>
          </p:nvPr>
        </p:nvSpPr>
        <p:spPr>
          <a:xfrm>
            <a:off x="5999213" y="4740634"/>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
        <p:nvSpPr>
          <p:cNvPr id="64" name="Text Placeholder 4"/>
          <p:cNvSpPr>
            <a:spLocks noGrp="1"/>
          </p:cNvSpPr>
          <p:nvPr userDrawn="1">
            <p:ph type="body" sz="quarter" idx="31"/>
          </p:nvPr>
        </p:nvSpPr>
        <p:spPr>
          <a:xfrm>
            <a:off x="8883544" y="4740634"/>
            <a:ext cx="2710740" cy="1170337"/>
          </a:xfrm>
        </p:spPr>
        <p:txBody>
          <a:bodyPr/>
          <a:lstStyle>
            <a:lvl1pPr>
              <a:spcAft>
                <a:spcPts val="400"/>
              </a:spcAft>
              <a:defRPr sz="1400"/>
            </a:lvl1pPr>
            <a:lvl2pPr>
              <a:spcAft>
                <a:spcPts val="400"/>
              </a:spcAft>
              <a:defRPr sz="1400"/>
            </a:lvl2pPr>
            <a:lvl3pPr marL="109728" indent="-109728">
              <a:spcAft>
                <a:spcPts val="400"/>
              </a:spcAft>
              <a:defRPr sz="14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059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Sections Short">
    <p:bg>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479984" y="2441560"/>
            <a:ext cx="11215105" cy="646408"/>
            <a:chOff x="360363" y="2441560"/>
            <a:chExt cx="8420100" cy="646408"/>
          </a:xfrm>
        </p:grpSpPr>
        <p:sp>
          <p:nvSpPr>
            <p:cNvPr id="21" name="Rounded Rectangle 20"/>
            <p:cNvSpPr/>
            <p:nvPr userDrawn="1"/>
          </p:nvSpPr>
          <p:spPr>
            <a:xfrm>
              <a:off x="360363" y="2441563"/>
              <a:ext cx="8420100" cy="646405"/>
            </a:xfrm>
            <a:prstGeom prst="roundRect">
              <a:avLst>
                <a:gd name="adj" fmla="val 19466"/>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6E6F71"/>
                </a:solidFill>
                <a:latin typeface="Calibri"/>
              </a:endParaRPr>
            </a:p>
            <a:p>
              <a:endParaRPr lang="en-US" dirty="0">
                <a:solidFill>
                  <a:srgbClr val="6E6F71"/>
                </a:solidFill>
                <a:latin typeface="Calibri"/>
              </a:endParaRPr>
            </a:p>
            <a:p>
              <a:endParaRPr lang="en-US" dirty="0">
                <a:solidFill>
                  <a:srgbClr val="6E6F71"/>
                </a:solidFill>
                <a:latin typeface="Calibri"/>
              </a:endParaRPr>
            </a:p>
          </p:txBody>
        </p:sp>
        <p:sp>
          <p:nvSpPr>
            <p:cNvPr id="26" name="Round Same Side Corner Rectangle 25"/>
            <p:cNvSpPr/>
            <p:nvPr userDrawn="1"/>
          </p:nvSpPr>
          <p:spPr>
            <a:xfrm rot="16200000">
              <a:off x="128600" y="2673324"/>
              <a:ext cx="646407" cy="182880"/>
            </a:xfrm>
            <a:prstGeom prst="round2SameRect">
              <a:avLst>
                <a:gd name="adj1" fmla="val 50000"/>
                <a:gd name="adj2" fmla="val 0"/>
              </a:avLst>
            </a:prstGeom>
            <a:gradFill>
              <a:gsLst>
                <a:gs pos="0">
                  <a:schemeClr val="accent3"/>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a:off x="479985" y="3193560"/>
            <a:ext cx="11215105" cy="646408"/>
            <a:chOff x="360364" y="3193560"/>
            <a:chExt cx="8420100" cy="646408"/>
          </a:xfrm>
        </p:grpSpPr>
        <p:sp>
          <p:nvSpPr>
            <p:cNvPr id="22" name="Rounded Rectangle 21"/>
            <p:cNvSpPr/>
            <p:nvPr userDrawn="1"/>
          </p:nvSpPr>
          <p:spPr>
            <a:xfrm>
              <a:off x="360364" y="3193563"/>
              <a:ext cx="8420100" cy="646405"/>
            </a:xfrm>
            <a:prstGeom prst="roundRect">
              <a:avLst>
                <a:gd name="adj" fmla="val 19325"/>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6E6F71"/>
                </a:solidFill>
                <a:latin typeface="Calibri"/>
              </a:endParaRPr>
            </a:p>
            <a:p>
              <a:endParaRPr lang="en-US" dirty="0">
                <a:solidFill>
                  <a:srgbClr val="6E6F71"/>
                </a:solidFill>
                <a:latin typeface="Calibri"/>
              </a:endParaRPr>
            </a:p>
            <a:p>
              <a:endParaRPr lang="en-US" dirty="0">
                <a:solidFill>
                  <a:srgbClr val="6E6F71"/>
                </a:solidFill>
                <a:latin typeface="Calibri"/>
              </a:endParaRPr>
            </a:p>
          </p:txBody>
        </p:sp>
        <p:sp>
          <p:nvSpPr>
            <p:cNvPr id="25" name="Round Same Side Corner Rectangle 24"/>
            <p:cNvSpPr/>
            <p:nvPr userDrawn="1"/>
          </p:nvSpPr>
          <p:spPr>
            <a:xfrm rot="16200000">
              <a:off x="128600" y="3425324"/>
              <a:ext cx="646407" cy="182880"/>
            </a:xfrm>
            <a:prstGeom prst="round2SameRect">
              <a:avLst>
                <a:gd name="adj1" fmla="val 50000"/>
                <a:gd name="adj2" fmla="val 0"/>
              </a:avLst>
            </a:prstGeom>
            <a:gradFill>
              <a:gsLst>
                <a:gs pos="0">
                  <a:schemeClr val="accent5"/>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79984" y="3944606"/>
            <a:ext cx="11215105" cy="646407"/>
            <a:chOff x="360363" y="3944605"/>
            <a:chExt cx="8420100" cy="646407"/>
          </a:xfrm>
        </p:grpSpPr>
        <p:sp>
          <p:nvSpPr>
            <p:cNvPr id="23" name="Rounded Rectangle 22"/>
            <p:cNvSpPr/>
            <p:nvPr userDrawn="1"/>
          </p:nvSpPr>
          <p:spPr>
            <a:xfrm>
              <a:off x="360363" y="3944607"/>
              <a:ext cx="8420100" cy="646405"/>
            </a:xfrm>
            <a:prstGeom prst="roundRect">
              <a:avLst>
                <a:gd name="adj" fmla="val 19532"/>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rgbClr val="6E6F71"/>
                </a:solidFill>
                <a:latin typeface="Calibri"/>
              </a:endParaRPr>
            </a:p>
            <a:p>
              <a:endParaRPr lang="en-US" dirty="0">
                <a:solidFill>
                  <a:srgbClr val="6E6F71"/>
                </a:solidFill>
                <a:latin typeface="Calibri"/>
              </a:endParaRPr>
            </a:p>
            <a:p>
              <a:endParaRPr lang="en-US" dirty="0">
                <a:solidFill>
                  <a:srgbClr val="6E6F71"/>
                </a:solidFill>
                <a:latin typeface="Calibri"/>
              </a:endParaRPr>
            </a:p>
          </p:txBody>
        </p:sp>
        <p:sp>
          <p:nvSpPr>
            <p:cNvPr id="24" name="Round Same Side Corner Rectangle 23"/>
            <p:cNvSpPr/>
            <p:nvPr userDrawn="1"/>
          </p:nvSpPr>
          <p:spPr>
            <a:xfrm rot="16200000">
              <a:off x="128600" y="4176369"/>
              <a:ext cx="646407" cy="182880"/>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TextBox 18"/>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5664"/>
            <a:ext cx="5271353"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5278"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15" name="Text Placeholder 2"/>
          <p:cNvSpPr>
            <a:spLocks noGrp="1"/>
          </p:cNvSpPr>
          <p:nvPr>
            <p:ph type="body" sz="quarter" idx="10"/>
          </p:nvPr>
        </p:nvSpPr>
        <p:spPr>
          <a:xfrm>
            <a:off x="895098" y="2553135"/>
            <a:ext cx="7335067" cy="387350"/>
          </a:xfrm>
        </p:spPr>
        <p:txBody>
          <a:bodyPr/>
          <a:lstStyle>
            <a:lvl1pPr>
              <a:defRPr sz="2400">
                <a:solidFill>
                  <a:schemeClr val="accent3"/>
                </a:solidFill>
              </a:defRPr>
            </a:lvl1pPr>
          </a:lstStyle>
          <a:p>
            <a:pPr lvl="0"/>
            <a:r>
              <a:rPr lang="en-US"/>
              <a:t>Click to edit Master text styles</a:t>
            </a:r>
          </a:p>
        </p:txBody>
      </p:sp>
      <p:sp>
        <p:nvSpPr>
          <p:cNvPr id="16" name="Text Placeholder 2"/>
          <p:cNvSpPr>
            <a:spLocks noGrp="1"/>
          </p:cNvSpPr>
          <p:nvPr>
            <p:ph type="body" sz="quarter" idx="11"/>
          </p:nvPr>
        </p:nvSpPr>
        <p:spPr>
          <a:xfrm>
            <a:off x="895098" y="3307501"/>
            <a:ext cx="7335067" cy="387350"/>
          </a:xfrm>
        </p:spPr>
        <p:txBody>
          <a:bodyPr/>
          <a:lstStyle>
            <a:lvl1pPr>
              <a:defRPr sz="2400">
                <a:solidFill>
                  <a:schemeClr val="accent5"/>
                </a:solidFill>
              </a:defRPr>
            </a:lvl1pPr>
          </a:lstStyle>
          <a:p>
            <a:pPr lvl="0"/>
            <a:r>
              <a:rPr lang="en-US"/>
              <a:t>Click to edit Master text styles</a:t>
            </a:r>
          </a:p>
        </p:txBody>
      </p:sp>
      <p:sp>
        <p:nvSpPr>
          <p:cNvPr id="17" name="Text Placeholder 2"/>
          <p:cNvSpPr>
            <a:spLocks noGrp="1"/>
          </p:cNvSpPr>
          <p:nvPr>
            <p:ph type="body" sz="quarter" idx="12"/>
          </p:nvPr>
        </p:nvSpPr>
        <p:spPr>
          <a:xfrm>
            <a:off x="895098" y="4066340"/>
            <a:ext cx="7335067" cy="387350"/>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59152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Sections Short">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79985" y="1279525"/>
            <a:ext cx="11208777" cy="586344"/>
            <a:chOff x="360364" y="1279525"/>
            <a:chExt cx="8415349" cy="586344"/>
          </a:xfrm>
        </p:grpSpPr>
        <p:sp>
          <p:nvSpPr>
            <p:cNvPr id="54" name="Content Placeholder 5"/>
            <p:cNvSpPr txBox="1">
              <a:spLocks/>
            </p:cNvSpPr>
            <p:nvPr userDrawn="1"/>
          </p:nvSpPr>
          <p:spPr bwMode="auto">
            <a:xfrm>
              <a:off x="361951" y="1279525"/>
              <a:ext cx="8413762" cy="586341"/>
            </a:xfrm>
            <a:prstGeom prst="roundRect">
              <a:avLst>
                <a:gd name="adj" fmla="val 20078"/>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0" rIns="182880" bIns="4572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1800" dirty="0">
                <a:solidFill>
                  <a:srgbClr val="EF6F00"/>
                </a:solidFill>
                <a:ea typeface="Calibri"/>
                <a:cs typeface="Calibri"/>
              </a:endParaRPr>
            </a:p>
          </p:txBody>
        </p:sp>
        <p:sp>
          <p:nvSpPr>
            <p:cNvPr id="38" name="Round Same Side Corner Rectangle 37"/>
            <p:cNvSpPr/>
            <p:nvPr userDrawn="1"/>
          </p:nvSpPr>
          <p:spPr>
            <a:xfrm rot="16200000">
              <a:off x="158633" y="1481257"/>
              <a:ext cx="586343" cy="182881"/>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userDrawn="1"/>
        </p:nvGrpSpPr>
        <p:grpSpPr>
          <a:xfrm>
            <a:off x="479983" y="2039309"/>
            <a:ext cx="11208779" cy="586344"/>
            <a:chOff x="360362" y="2039309"/>
            <a:chExt cx="8415350" cy="586344"/>
          </a:xfrm>
        </p:grpSpPr>
        <p:sp>
          <p:nvSpPr>
            <p:cNvPr id="33" name="Content Placeholder 5"/>
            <p:cNvSpPr txBox="1">
              <a:spLocks/>
            </p:cNvSpPr>
            <p:nvPr userDrawn="1"/>
          </p:nvSpPr>
          <p:spPr bwMode="auto">
            <a:xfrm>
              <a:off x="360362" y="2039312"/>
              <a:ext cx="8415350" cy="586341"/>
            </a:xfrm>
            <a:prstGeom prst="roundRect">
              <a:avLst>
                <a:gd name="adj" fmla="val 2116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0" rIns="182880" bIns="4572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1800" dirty="0">
                <a:solidFill>
                  <a:srgbClr val="EF6F00"/>
                </a:solidFill>
                <a:ea typeface="Calibri"/>
                <a:cs typeface="Calibri"/>
              </a:endParaRPr>
            </a:p>
          </p:txBody>
        </p:sp>
        <p:sp>
          <p:nvSpPr>
            <p:cNvPr id="39" name="Round Same Side Corner Rectangle 38"/>
            <p:cNvSpPr/>
            <p:nvPr userDrawn="1"/>
          </p:nvSpPr>
          <p:spPr>
            <a:xfrm rot="16200000">
              <a:off x="158633" y="2241040"/>
              <a:ext cx="586343" cy="182881"/>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userDrawn="1"/>
        </p:nvGrpSpPr>
        <p:grpSpPr>
          <a:xfrm>
            <a:off x="479983" y="2799089"/>
            <a:ext cx="11208779" cy="586344"/>
            <a:chOff x="360362" y="2799089"/>
            <a:chExt cx="8415350" cy="586344"/>
          </a:xfrm>
        </p:grpSpPr>
        <p:sp>
          <p:nvSpPr>
            <p:cNvPr id="34" name="Content Placeholder 5"/>
            <p:cNvSpPr txBox="1">
              <a:spLocks/>
            </p:cNvSpPr>
            <p:nvPr userDrawn="1"/>
          </p:nvSpPr>
          <p:spPr bwMode="auto">
            <a:xfrm>
              <a:off x="360362" y="2799092"/>
              <a:ext cx="8415350" cy="586341"/>
            </a:xfrm>
            <a:prstGeom prst="roundRect">
              <a:avLst>
                <a:gd name="adj" fmla="val 2116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0" rIns="182880" bIns="4572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1800" dirty="0">
                <a:solidFill>
                  <a:srgbClr val="EF6F00"/>
                </a:solidFill>
                <a:ea typeface="Calibri"/>
                <a:cs typeface="Calibri"/>
              </a:endParaRPr>
            </a:p>
          </p:txBody>
        </p:sp>
        <p:sp>
          <p:nvSpPr>
            <p:cNvPr id="40" name="Round Same Side Corner Rectangle 39"/>
            <p:cNvSpPr/>
            <p:nvPr userDrawn="1"/>
          </p:nvSpPr>
          <p:spPr>
            <a:xfrm rot="16200000">
              <a:off x="158633" y="3000820"/>
              <a:ext cx="586343" cy="182881"/>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userDrawn="1"/>
        </p:nvGrpSpPr>
        <p:grpSpPr>
          <a:xfrm>
            <a:off x="479983" y="3558869"/>
            <a:ext cx="11208779" cy="586344"/>
            <a:chOff x="360362" y="3558869"/>
            <a:chExt cx="8415350" cy="586344"/>
          </a:xfrm>
        </p:grpSpPr>
        <p:sp>
          <p:nvSpPr>
            <p:cNvPr id="35" name="Content Placeholder 5"/>
            <p:cNvSpPr txBox="1">
              <a:spLocks/>
            </p:cNvSpPr>
            <p:nvPr userDrawn="1"/>
          </p:nvSpPr>
          <p:spPr bwMode="auto">
            <a:xfrm>
              <a:off x="360362" y="3558872"/>
              <a:ext cx="8415350" cy="586341"/>
            </a:xfrm>
            <a:prstGeom prst="roundRect">
              <a:avLst>
                <a:gd name="adj" fmla="val 2116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0" rIns="182880" bIns="4572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1800" dirty="0">
                <a:solidFill>
                  <a:srgbClr val="EF6F00"/>
                </a:solidFill>
                <a:ea typeface="Calibri"/>
                <a:cs typeface="Calibri"/>
              </a:endParaRPr>
            </a:p>
          </p:txBody>
        </p:sp>
        <p:sp>
          <p:nvSpPr>
            <p:cNvPr id="42" name="Round Same Side Corner Rectangle 41"/>
            <p:cNvSpPr/>
            <p:nvPr userDrawn="1"/>
          </p:nvSpPr>
          <p:spPr>
            <a:xfrm rot="16200000">
              <a:off x="158633" y="3760600"/>
              <a:ext cx="586343" cy="182881"/>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userDrawn="1"/>
        </p:nvGrpSpPr>
        <p:grpSpPr>
          <a:xfrm>
            <a:off x="479983" y="4318646"/>
            <a:ext cx="11208779" cy="586344"/>
            <a:chOff x="360362" y="4318646"/>
            <a:chExt cx="8415350" cy="586344"/>
          </a:xfrm>
        </p:grpSpPr>
        <p:sp>
          <p:nvSpPr>
            <p:cNvPr id="36" name="Content Placeholder 5"/>
            <p:cNvSpPr txBox="1">
              <a:spLocks/>
            </p:cNvSpPr>
            <p:nvPr userDrawn="1"/>
          </p:nvSpPr>
          <p:spPr bwMode="auto">
            <a:xfrm>
              <a:off x="360362" y="4318649"/>
              <a:ext cx="8415350" cy="586341"/>
            </a:xfrm>
            <a:prstGeom prst="roundRect">
              <a:avLst>
                <a:gd name="adj" fmla="val 21162"/>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365760" tIns="0" rIns="182880" bIns="4572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endParaRPr lang="en-US" sz="1800" dirty="0">
                <a:solidFill>
                  <a:srgbClr val="EF6F00"/>
                </a:solidFill>
                <a:ea typeface="Calibri"/>
                <a:cs typeface="Calibri"/>
              </a:endParaRPr>
            </a:p>
          </p:txBody>
        </p:sp>
        <p:sp>
          <p:nvSpPr>
            <p:cNvPr id="43" name="Round Same Side Corner Rectangle 42"/>
            <p:cNvSpPr/>
            <p:nvPr userDrawn="1"/>
          </p:nvSpPr>
          <p:spPr>
            <a:xfrm rot="16200000">
              <a:off x="158633" y="4520377"/>
              <a:ext cx="586343" cy="182881"/>
            </a:xfrm>
            <a:prstGeom prst="round2SameRect">
              <a:avLst>
                <a:gd name="adj1" fmla="val 50000"/>
                <a:gd name="adj2" fmla="val 0"/>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 name="TextBox 31"/>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29"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30" name="Slide Number Placeholder 7"/>
          <p:cNvSpPr>
            <a:spLocks noGrp="1"/>
          </p:cNvSpPr>
          <p:nvPr>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895098" y="1421755"/>
            <a:ext cx="7335067" cy="387350"/>
          </a:xfrm>
        </p:spPr>
        <p:txBody>
          <a:bodyPr/>
          <a:lstStyle>
            <a:lvl1pPr>
              <a:spcAft>
                <a:spcPts val="400"/>
              </a:spcAft>
              <a:defRPr sz="1800" baseline="0">
                <a:solidFill>
                  <a:schemeClr val="accent1"/>
                </a:solidFill>
              </a:defRPr>
            </a:lvl1pPr>
          </a:lstStyle>
          <a:p>
            <a:pPr lvl="0"/>
            <a:r>
              <a:rPr lang="en-US"/>
              <a:t>Click to edit Master text styles</a:t>
            </a:r>
          </a:p>
        </p:txBody>
      </p:sp>
      <p:sp>
        <p:nvSpPr>
          <p:cNvPr id="24" name="Text Placeholder 2"/>
          <p:cNvSpPr>
            <a:spLocks noGrp="1"/>
          </p:cNvSpPr>
          <p:nvPr>
            <p:ph type="body" sz="quarter" idx="15"/>
          </p:nvPr>
        </p:nvSpPr>
        <p:spPr>
          <a:xfrm>
            <a:off x="8460438" y="1423843"/>
            <a:ext cx="2987025" cy="387350"/>
          </a:xfrm>
        </p:spPr>
        <p:txBody>
          <a:bodyPr/>
          <a:lstStyle>
            <a:lvl1pPr>
              <a:spcAft>
                <a:spcPts val="400"/>
              </a:spcAft>
              <a:defRPr sz="1600" baseline="0">
                <a:solidFill>
                  <a:schemeClr val="tx2"/>
                </a:solidFill>
              </a:defRPr>
            </a:lvl1pPr>
          </a:lstStyle>
          <a:p>
            <a:pPr lvl="0"/>
            <a:r>
              <a:rPr lang="en-US"/>
              <a:t>Click to edit Master text styles</a:t>
            </a:r>
          </a:p>
        </p:txBody>
      </p:sp>
      <p:sp>
        <p:nvSpPr>
          <p:cNvPr id="18" name="Text Placeholder 2"/>
          <p:cNvSpPr>
            <a:spLocks noGrp="1"/>
          </p:cNvSpPr>
          <p:nvPr>
            <p:ph type="body" sz="quarter" idx="11"/>
          </p:nvPr>
        </p:nvSpPr>
        <p:spPr>
          <a:xfrm>
            <a:off x="881195" y="2180445"/>
            <a:ext cx="7335067" cy="387350"/>
          </a:xfrm>
        </p:spPr>
        <p:txBody>
          <a:bodyPr/>
          <a:lstStyle>
            <a:lvl1pPr>
              <a:spcAft>
                <a:spcPts val="400"/>
              </a:spcAft>
              <a:defRPr sz="1800" baseline="0">
                <a:solidFill>
                  <a:schemeClr val="accent1"/>
                </a:solidFill>
              </a:defRPr>
            </a:lvl1pPr>
          </a:lstStyle>
          <a:p>
            <a:pPr lvl="0"/>
            <a:r>
              <a:rPr lang="en-US"/>
              <a:t>Click to edit Master text styles</a:t>
            </a:r>
          </a:p>
        </p:txBody>
      </p:sp>
      <p:sp>
        <p:nvSpPr>
          <p:cNvPr id="25" name="Text Placeholder 2"/>
          <p:cNvSpPr>
            <a:spLocks noGrp="1"/>
          </p:cNvSpPr>
          <p:nvPr>
            <p:ph type="body" sz="quarter" idx="16"/>
          </p:nvPr>
        </p:nvSpPr>
        <p:spPr>
          <a:xfrm>
            <a:off x="8446535" y="2182533"/>
            <a:ext cx="3000928" cy="387350"/>
          </a:xfrm>
        </p:spPr>
        <p:txBody>
          <a:bodyPr/>
          <a:lstStyle>
            <a:lvl1pPr>
              <a:spcAft>
                <a:spcPts val="400"/>
              </a:spcAft>
              <a:defRPr sz="1600" baseline="0">
                <a:solidFill>
                  <a:schemeClr val="tx2"/>
                </a:solidFill>
              </a:defRPr>
            </a:lvl1pPr>
          </a:lstStyle>
          <a:p>
            <a:pPr lvl="0"/>
            <a:r>
              <a:rPr lang="en-US"/>
              <a:t>Click to edit Master text styles</a:t>
            </a:r>
          </a:p>
        </p:txBody>
      </p:sp>
      <p:sp>
        <p:nvSpPr>
          <p:cNvPr id="19" name="Text Placeholder 2"/>
          <p:cNvSpPr>
            <a:spLocks noGrp="1"/>
          </p:cNvSpPr>
          <p:nvPr>
            <p:ph type="body" sz="quarter" idx="12"/>
          </p:nvPr>
        </p:nvSpPr>
        <p:spPr>
          <a:xfrm>
            <a:off x="897879" y="2933053"/>
            <a:ext cx="7335067" cy="387350"/>
          </a:xfrm>
        </p:spPr>
        <p:txBody>
          <a:bodyPr/>
          <a:lstStyle>
            <a:lvl1pPr>
              <a:spcAft>
                <a:spcPts val="400"/>
              </a:spcAft>
              <a:defRPr sz="1800" baseline="0">
                <a:solidFill>
                  <a:schemeClr val="accent1"/>
                </a:solidFill>
              </a:defRPr>
            </a:lvl1pPr>
          </a:lstStyle>
          <a:p>
            <a:pPr lvl="0"/>
            <a:r>
              <a:rPr lang="en-US"/>
              <a:t>Click to edit Master text styles</a:t>
            </a:r>
          </a:p>
        </p:txBody>
      </p:sp>
      <p:sp>
        <p:nvSpPr>
          <p:cNvPr id="26" name="Text Placeholder 2"/>
          <p:cNvSpPr>
            <a:spLocks noGrp="1"/>
          </p:cNvSpPr>
          <p:nvPr>
            <p:ph type="body" sz="quarter" idx="17"/>
          </p:nvPr>
        </p:nvSpPr>
        <p:spPr>
          <a:xfrm>
            <a:off x="8463219" y="2935141"/>
            <a:ext cx="2984244" cy="387350"/>
          </a:xfrm>
        </p:spPr>
        <p:txBody>
          <a:bodyPr/>
          <a:lstStyle>
            <a:lvl1pPr>
              <a:spcAft>
                <a:spcPts val="400"/>
              </a:spcAft>
              <a:defRPr sz="1600" baseline="0">
                <a:solidFill>
                  <a:schemeClr val="tx2"/>
                </a:solidFill>
              </a:defRPr>
            </a:lvl1pPr>
          </a:lstStyle>
          <a:p>
            <a:pPr lvl="0"/>
            <a:r>
              <a:rPr lang="en-US"/>
              <a:t>Click to edit Master text styles</a:t>
            </a:r>
          </a:p>
        </p:txBody>
      </p:sp>
      <p:sp>
        <p:nvSpPr>
          <p:cNvPr id="20" name="Text Placeholder 2"/>
          <p:cNvSpPr>
            <a:spLocks noGrp="1"/>
          </p:cNvSpPr>
          <p:nvPr>
            <p:ph type="body" sz="quarter" idx="13"/>
          </p:nvPr>
        </p:nvSpPr>
        <p:spPr>
          <a:xfrm>
            <a:off x="883976" y="3691743"/>
            <a:ext cx="7335067" cy="387350"/>
          </a:xfrm>
        </p:spPr>
        <p:txBody>
          <a:bodyPr/>
          <a:lstStyle>
            <a:lvl1pPr>
              <a:spcAft>
                <a:spcPts val="400"/>
              </a:spcAft>
              <a:defRPr sz="1800" baseline="0">
                <a:solidFill>
                  <a:schemeClr val="accent1"/>
                </a:solidFill>
              </a:defRPr>
            </a:lvl1pPr>
          </a:lstStyle>
          <a:p>
            <a:pPr lvl="0"/>
            <a:r>
              <a:rPr lang="en-US"/>
              <a:t>Click to edit Master text styles</a:t>
            </a:r>
          </a:p>
        </p:txBody>
      </p:sp>
      <p:sp>
        <p:nvSpPr>
          <p:cNvPr id="27" name="Text Placeholder 2"/>
          <p:cNvSpPr>
            <a:spLocks noGrp="1"/>
          </p:cNvSpPr>
          <p:nvPr>
            <p:ph type="body" sz="quarter" idx="18"/>
          </p:nvPr>
        </p:nvSpPr>
        <p:spPr>
          <a:xfrm>
            <a:off x="8449316" y="3693831"/>
            <a:ext cx="2998147" cy="387350"/>
          </a:xfrm>
        </p:spPr>
        <p:txBody>
          <a:bodyPr/>
          <a:lstStyle>
            <a:lvl1pPr>
              <a:spcAft>
                <a:spcPts val="400"/>
              </a:spcAft>
              <a:defRPr sz="1600" baseline="0">
                <a:solidFill>
                  <a:schemeClr val="tx2"/>
                </a:solidFill>
              </a:defRPr>
            </a:lvl1pPr>
          </a:lstStyle>
          <a:p>
            <a:pPr lvl="0"/>
            <a:r>
              <a:rPr lang="en-US"/>
              <a:t>Click to edit Master text styles</a:t>
            </a:r>
          </a:p>
        </p:txBody>
      </p:sp>
      <p:sp>
        <p:nvSpPr>
          <p:cNvPr id="21" name="Text Placeholder 2"/>
          <p:cNvSpPr>
            <a:spLocks noGrp="1"/>
          </p:cNvSpPr>
          <p:nvPr>
            <p:ph type="body" sz="quarter" idx="14"/>
          </p:nvPr>
        </p:nvSpPr>
        <p:spPr>
          <a:xfrm>
            <a:off x="881195" y="4446744"/>
            <a:ext cx="7335067" cy="387350"/>
          </a:xfrm>
        </p:spPr>
        <p:txBody>
          <a:bodyPr/>
          <a:lstStyle>
            <a:lvl1pPr>
              <a:spcAft>
                <a:spcPts val="400"/>
              </a:spcAft>
              <a:defRPr sz="1800" baseline="0">
                <a:solidFill>
                  <a:schemeClr val="accent1"/>
                </a:solidFill>
              </a:defRPr>
            </a:lvl1pPr>
          </a:lstStyle>
          <a:p>
            <a:pPr lvl="0"/>
            <a:r>
              <a:rPr lang="en-US"/>
              <a:t>Click to edit Master text styles</a:t>
            </a:r>
          </a:p>
        </p:txBody>
      </p:sp>
      <p:sp>
        <p:nvSpPr>
          <p:cNvPr id="28" name="Text Placeholder 2"/>
          <p:cNvSpPr>
            <a:spLocks noGrp="1"/>
          </p:cNvSpPr>
          <p:nvPr>
            <p:ph type="body" sz="quarter" idx="19"/>
          </p:nvPr>
        </p:nvSpPr>
        <p:spPr>
          <a:xfrm>
            <a:off x="8446535" y="4454522"/>
            <a:ext cx="3000928" cy="387350"/>
          </a:xfrm>
        </p:spPr>
        <p:txBody>
          <a:bodyPr/>
          <a:lstStyle>
            <a:lvl1pPr>
              <a:spcAft>
                <a:spcPts val="400"/>
              </a:spcAft>
              <a:defRPr sz="160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578577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Section Color Block">
    <p:bg>
      <p:bgPr>
        <a:solidFill>
          <a:schemeClr val="bg2"/>
        </a:solidFill>
        <a:effectLst/>
      </p:bgPr>
    </p:bg>
    <p:spTree>
      <p:nvGrpSpPr>
        <p:cNvPr id="1" name=""/>
        <p:cNvGrpSpPr/>
        <p:nvPr/>
      </p:nvGrpSpPr>
      <p:grpSpPr>
        <a:xfrm>
          <a:off x="0" y="0"/>
          <a:ext cx="0" cy="0"/>
          <a:chOff x="0" y="0"/>
          <a:chExt cx="0" cy="0"/>
        </a:xfrm>
      </p:grpSpPr>
      <p:sp>
        <p:nvSpPr>
          <p:cNvPr id="33" name="Content Placeholder 5"/>
          <p:cNvSpPr txBox="1">
            <a:spLocks/>
          </p:cNvSpPr>
          <p:nvPr userDrawn="1"/>
        </p:nvSpPr>
        <p:spPr bwMode="auto">
          <a:xfrm>
            <a:off x="479984" y="1600201"/>
            <a:ext cx="11208779" cy="948883"/>
          </a:xfrm>
          <a:prstGeom prst="roundRect">
            <a:avLst>
              <a:gd name="adj" fmla="val 1170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400" dirty="0">
              <a:ea typeface="Calibri"/>
              <a:cs typeface="Calibri"/>
            </a:endParaRPr>
          </a:p>
        </p:txBody>
      </p:sp>
      <p:grpSp>
        <p:nvGrpSpPr>
          <p:cNvPr id="4" name="Group 3"/>
          <p:cNvGrpSpPr/>
          <p:nvPr userDrawn="1"/>
        </p:nvGrpSpPr>
        <p:grpSpPr>
          <a:xfrm>
            <a:off x="5255042" y="1736252"/>
            <a:ext cx="6188653" cy="676781"/>
            <a:chOff x="3945391" y="1736251"/>
            <a:chExt cx="4646330" cy="676781"/>
          </a:xfrm>
        </p:grpSpPr>
        <p:sp>
          <p:nvSpPr>
            <p:cNvPr id="16" name="Round Same Side Corner Rectangle 15"/>
            <p:cNvSpPr/>
            <p:nvPr userDrawn="1"/>
          </p:nvSpPr>
          <p:spPr>
            <a:xfrm>
              <a:off x="3945391" y="1736251"/>
              <a:ext cx="4646330" cy="137160"/>
            </a:xfrm>
            <a:prstGeom prst="round2SameRect">
              <a:avLst>
                <a:gd name="adj1" fmla="val 50000"/>
                <a:gd name="adj2" fmla="val 0"/>
              </a:avLst>
            </a:prstGeom>
            <a:gradFill>
              <a:gsLst>
                <a:gs pos="0">
                  <a:schemeClr val="accent1"/>
                </a:gs>
                <a:gs pos="100000">
                  <a:schemeClr val="accent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userDrawn="1"/>
          </p:nvSpPr>
          <p:spPr>
            <a:xfrm>
              <a:off x="3945391" y="1736252"/>
              <a:ext cx="4646330" cy="676780"/>
            </a:xfrm>
            <a:prstGeom prst="roundRect">
              <a:avLst>
                <a:gd name="adj" fmla="val 7950"/>
              </a:avLst>
            </a:prstGeom>
            <a:noFill/>
            <a:ln w="12700" cmpd="sng">
              <a:gradFill flip="none" rotWithShape="1">
                <a:gsLst>
                  <a:gs pos="80000">
                    <a:schemeClr val="accent1"/>
                  </a:gs>
                  <a:gs pos="100000">
                    <a:schemeClr val="accent2"/>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endParaRPr lang="en-US" sz="1100" dirty="0">
                <a:solidFill>
                  <a:schemeClr val="bg1"/>
                </a:solidFill>
                <a:latin typeface="Calibri"/>
                <a:cs typeface="Calibri"/>
              </a:endParaRPr>
            </a:p>
          </p:txBody>
        </p:sp>
      </p:grpSp>
      <p:sp>
        <p:nvSpPr>
          <p:cNvPr id="18" name="Content Placeholder 5"/>
          <p:cNvSpPr txBox="1">
            <a:spLocks/>
          </p:cNvSpPr>
          <p:nvPr userDrawn="1"/>
        </p:nvSpPr>
        <p:spPr bwMode="auto">
          <a:xfrm>
            <a:off x="487462" y="2732765"/>
            <a:ext cx="11201301" cy="948883"/>
          </a:xfrm>
          <a:prstGeom prst="roundRect">
            <a:avLst>
              <a:gd name="adj" fmla="val 12041"/>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400" dirty="0">
              <a:ea typeface="Calibri"/>
              <a:cs typeface="Calibri"/>
            </a:endParaRPr>
          </a:p>
        </p:txBody>
      </p:sp>
      <p:grpSp>
        <p:nvGrpSpPr>
          <p:cNvPr id="6" name="Group 5"/>
          <p:cNvGrpSpPr/>
          <p:nvPr userDrawn="1"/>
        </p:nvGrpSpPr>
        <p:grpSpPr>
          <a:xfrm>
            <a:off x="5255042" y="2876845"/>
            <a:ext cx="6188653" cy="676781"/>
            <a:chOff x="3945391" y="2876844"/>
            <a:chExt cx="4646330" cy="676781"/>
          </a:xfrm>
        </p:grpSpPr>
        <p:sp>
          <p:nvSpPr>
            <p:cNvPr id="19" name="Round Same Side Corner Rectangle 18"/>
            <p:cNvSpPr/>
            <p:nvPr userDrawn="1"/>
          </p:nvSpPr>
          <p:spPr>
            <a:xfrm>
              <a:off x="3945391" y="2876844"/>
              <a:ext cx="4646330" cy="137160"/>
            </a:xfrm>
            <a:prstGeom prst="round2SameRect">
              <a:avLst>
                <a:gd name="adj1" fmla="val 50000"/>
                <a:gd name="adj2" fmla="val 0"/>
              </a:avLst>
            </a:prstGeom>
            <a:gradFill>
              <a:gsLst>
                <a:gs pos="0">
                  <a:schemeClr val="accent5"/>
                </a:gs>
                <a:gs pos="100000">
                  <a:schemeClr val="accent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a:off x="3945391" y="2876845"/>
              <a:ext cx="4646330" cy="676780"/>
            </a:xfrm>
            <a:prstGeom prst="roundRect">
              <a:avLst>
                <a:gd name="adj" fmla="val 7950"/>
              </a:avLst>
            </a:prstGeom>
            <a:noFill/>
            <a:ln w="12700" cmpd="sng">
              <a:gradFill flip="none" rotWithShape="1">
                <a:gsLst>
                  <a:gs pos="80000">
                    <a:schemeClr val="accent5"/>
                  </a:gs>
                  <a:gs pos="100000">
                    <a:schemeClr val="accent6"/>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endParaRPr lang="en-US" sz="1100" dirty="0">
                <a:solidFill>
                  <a:schemeClr val="bg1"/>
                </a:solidFill>
                <a:latin typeface="Calibri"/>
                <a:cs typeface="Calibri"/>
              </a:endParaRPr>
            </a:p>
          </p:txBody>
        </p:sp>
      </p:grpSp>
      <p:sp>
        <p:nvSpPr>
          <p:cNvPr id="21" name="Content Placeholder 5"/>
          <p:cNvSpPr txBox="1">
            <a:spLocks/>
          </p:cNvSpPr>
          <p:nvPr userDrawn="1"/>
        </p:nvSpPr>
        <p:spPr bwMode="auto">
          <a:xfrm>
            <a:off x="487462" y="3865329"/>
            <a:ext cx="11201301" cy="948883"/>
          </a:xfrm>
          <a:prstGeom prst="roundRect">
            <a:avLst>
              <a:gd name="adj" fmla="val 11707"/>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400" dirty="0">
              <a:ea typeface="Calibri"/>
              <a:cs typeface="Calibri"/>
            </a:endParaRPr>
          </a:p>
        </p:txBody>
      </p:sp>
      <p:grpSp>
        <p:nvGrpSpPr>
          <p:cNvPr id="7" name="Group 6"/>
          <p:cNvGrpSpPr/>
          <p:nvPr userDrawn="1"/>
        </p:nvGrpSpPr>
        <p:grpSpPr>
          <a:xfrm>
            <a:off x="5255042" y="4008302"/>
            <a:ext cx="6188653" cy="676781"/>
            <a:chOff x="3945391" y="4008301"/>
            <a:chExt cx="4646330" cy="676781"/>
          </a:xfrm>
        </p:grpSpPr>
        <p:sp>
          <p:nvSpPr>
            <p:cNvPr id="22" name="Round Same Side Corner Rectangle 21"/>
            <p:cNvSpPr/>
            <p:nvPr userDrawn="1"/>
          </p:nvSpPr>
          <p:spPr>
            <a:xfrm>
              <a:off x="3945391" y="4008301"/>
              <a:ext cx="4646330" cy="137160"/>
            </a:xfrm>
            <a:prstGeom prst="round2SameRect">
              <a:avLst>
                <a:gd name="adj1" fmla="val 50000"/>
                <a:gd name="adj2" fmla="val 0"/>
              </a:avLst>
            </a:prstGeom>
            <a:gradFill>
              <a:gsLst>
                <a:gs pos="0">
                  <a:schemeClr val="accent3"/>
                </a:gs>
                <a:gs pos="100000">
                  <a:schemeClr val="accent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3945391" y="4008302"/>
              <a:ext cx="4646330" cy="676780"/>
            </a:xfrm>
            <a:prstGeom prst="roundRect">
              <a:avLst>
                <a:gd name="adj" fmla="val 7950"/>
              </a:avLst>
            </a:prstGeom>
            <a:noFill/>
            <a:ln w="12700" cmpd="sng">
              <a:gradFill flip="none" rotWithShape="1">
                <a:gsLst>
                  <a:gs pos="80000">
                    <a:schemeClr val="accent3"/>
                  </a:gs>
                  <a:gs pos="100000">
                    <a:schemeClr val="accent4"/>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endParaRPr lang="en-US" sz="1100" dirty="0">
                <a:solidFill>
                  <a:schemeClr val="bg1"/>
                </a:solidFill>
                <a:latin typeface="Calibri"/>
                <a:cs typeface="Calibri"/>
              </a:endParaRPr>
            </a:p>
          </p:txBody>
        </p:sp>
      </p:grpSp>
      <p:sp>
        <p:nvSpPr>
          <p:cNvPr id="24" name="Content Placeholder 5"/>
          <p:cNvSpPr txBox="1">
            <a:spLocks/>
          </p:cNvSpPr>
          <p:nvPr userDrawn="1"/>
        </p:nvSpPr>
        <p:spPr bwMode="auto">
          <a:xfrm>
            <a:off x="479984" y="4997893"/>
            <a:ext cx="11208779" cy="948883"/>
          </a:xfrm>
          <a:prstGeom prst="roundRect">
            <a:avLst>
              <a:gd name="adj" fmla="val 1237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137160" rIns="182880" bIns="182880" numCol="1" anchor="ctr"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endParaRPr lang="en-US" sz="1400" dirty="0">
              <a:ea typeface="Calibri"/>
              <a:cs typeface="Calibri"/>
            </a:endParaRPr>
          </a:p>
        </p:txBody>
      </p:sp>
      <p:grpSp>
        <p:nvGrpSpPr>
          <p:cNvPr id="8" name="Group 7"/>
          <p:cNvGrpSpPr/>
          <p:nvPr userDrawn="1"/>
        </p:nvGrpSpPr>
        <p:grpSpPr>
          <a:xfrm>
            <a:off x="5255213" y="5146619"/>
            <a:ext cx="6188653" cy="676781"/>
            <a:chOff x="3939776" y="5146618"/>
            <a:chExt cx="4646330" cy="676781"/>
          </a:xfrm>
        </p:grpSpPr>
        <p:sp>
          <p:nvSpPr>
            <p:cNvPr id="25" name="Round Same Side Corner Rectangle 24"/>
            <p:cNvSpPr/>
            <p:nvPr userDrawn="1"/>
          </p:nvSpPr>
          <p:spPr>
            <a:xfrm>
              <a:off x="3939776" y="5146618"/>
              <a:ext cx="4646330" cy="137160"/>
            </a:xfrm>
            <a:prstGeom prst="round2SameRect">
              <a:avLst>
                <a:gd name="adj1" fmla="val 50000"/>
                <a:gd name="adj2" fmla="val 0"/>
              </a:avLst>
            </a:prstGeom>
            <a:gradFill>
              <a:gsLst>
                <a:gs pos="0">
                  <a:srgbClr val="81017E"/>
                </a:gs>
                <a:gs pos="100000">
                  <a:srgbClr val="DA008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939776" y="5146619"/>
              <a:ext cx="4646330" cy="676780"/>
            </a:xfrm>
            <a:prstGeom prst="roundRect">
              <a:avLst>
                <a:gd name="adj" fmla="val 7950"/>
              </a:avLst>
            </a:prstGeom>
            <a:noFill/>
            <a:ln w="12700" cmpd="sng">
              <a:gradFill flip="none" rotWithShape="1">
                <a:gsLst>
                  <a:gs pos="80000">
                    <a:srgbClr val="81017E"/>
                  </a:gs>
                  <a:gs pos="100000">
                    <a:srgbClr val="DA0081"/>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endParaRPr lang="en-US" sz="1100" dirty="0">
                <a:solidFill>
                  <a:schemeClr val="bg1"/>
                </a:solidFill>
                <a:latin typeface="Calibri"/>
                <a:cs typeface="Calibri"/>
              </a:endParaRPr>
            </a:p>
          </p:txBody>
        </p:sp>
      </p:grpSp>
      <p:sp>
        <p:nvSpPr>
          <p:cNvPr id="37" name="TextBox 3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32"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38" name="Slide Number Placeholder 7"/>
          <p:cNvSpPr>
            <a:spLocks noGrp="1"/>
          </p:cNvSpPr>
          <p:nvPr>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22"/>
          </p:nvPr>
        </p:nvSpPr>
        <p:spPr>
          <a:xfrm>
            <a:off x="728663" y="1311770"/>
            <a:ext cx="4406839" cy="268760"/>
          </a:xfrm>
        </p:spPr>
        <p:txBody>
          <a:bodyPr/>
          <a:lstStyle>
            <a:lvl1pPr>
              <a:defRPr sz="1400" i="1"/>
            </a:lvl1pPr>
          </a:lstStyle>
          <a:p>
            <a:pPr lvl="0"/>
            <a:r>
              <a:rPr lang="en-US"/>
              <a:t>Click to edit Master text styles</a:t>
            </a:r>
          </a:p>
        </p:txBody>
      </p:sp>
      <p:sp>
        <p:nvSpPr>
          <p:cNvPr id="39" name="Text Placeholder 6"/>
          <p:cNvSpPr>
            <a:spLocks noGrp="1"/>
          </p:cNvSpPr>
          <p:nvPr>
            <p:ph type="body" sz="quarter" idx="23"/>
          </p:nvPr>
        </p:nvSpPr>
        <p:spPr>
          <a:xfrm>
            <a:off x="5353641" y="1330820"/>
            <a:ext cx="5994582" cy="268760"/>
          </a:xfrm>
        </p:spPr>
        <p:txBody>
          <a:bodyPr/>
          <a:lstStyle>
            <a:lvl1pPr>
              <a:defRPr sz="1400" i="1"/>
            </a:lvl1pPr>
          </a:lstStyle>
          <a:p>
            <a:pPr lvl="0"/>
            <a:r>
              <a:rPr lang="en-US"/>
              <a:t>Click to edit Master text styles</a:t>
            </a:r>
          </a:p>
        </p:txBody>
      </p:sp>
      <p:sp>
        <p:nvSpPr>
          <p:cNvPr id="5" name="Text Placeholder 4"/>
          <p:cNvSpPr>
            <a:spLocks noGrp="1"/>
          </p:cNvSpPr>
          <p:nvPr>
            <p:ph type="body" sz="quarter" idx="14"/>
          </p:nvPr>
        </p:nvSpPr>
        <p:spPr>
          <a:xfrm>
            <a:off x="728663" y="1702923"/>
            <a:ext cx="4374821" cy="813073"/>
          </a:xfrm>
        </p:spPr>
        <p:txBody>
          <a:bodyPr/>
          <a:lstStyle>
            <a:lvl1pPr>
              <a:spcAft>
                <a:spcPts val="400"/>
              </a:spcAft>
              <a:defRPr sz="1600" b="1">
                <a:solidFill>
                  <a:schemeClr val="accent1"/>
                </a:solidFill>
              </a:defRPr>
            </a:lvl1pPr>
            <a:lvl2pPr>
              <a:spcAft>
                <a:spcPts val="400"/>
              </a:spcAft>
              <a:defRPr sz="1400"/>
            </a:lvl2pPr>
            <a:lvl3pPr marL="109728" indent="-109728">
              <a:defRPr sz="1400"/>
            </a:lvl3p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10"/>
          </p:nvPr>
        </p:nvSpPr>
        <p:spPr>
          <a:xfrm>
            <a:off x="5365431" y="1945561"/>
            <a:ext cx="5960668" cy="466725"/>
          </a:xfrm>
        </p:spPr>
        <p:txBody>
          <a:bodyPr/>
          <a:lstStyle>
            <a:lvl1pPr algn="ctr">
              <a:defRPr sz="1800">
                <a:solidFill>
                  <a:schemeClr val="accent1"/>
                </a:solidFill>
              </a:defRPr>
            </a:lvl1pPr>
          </a:lstStyle>
          <a:p>
            <a:pPr lvl="0"/>
            <a:r>
              <a:rPr lang="en-US"/>
              <a:t>Click to edit Master text styles</a:t>
            </a:r>
          </a:p>
        </p:txBody>
      </p:sp>
      <p:sp>
        <p:nvSpPr>
          <p:cNvPr id="34" name="Text Placeholder 4"/>
          <p:cNvSpPr>
            <a:spLocks noGrp="1"/>
          </p:cNvSpPr>
          <p:nvPr>
            <p:ph type="body" sz="quarter" idx="15"/>
          </p:nvPr>
        </p:nvSpPr>
        <p:spPr>
          <a:xfrm>
            <a:off x="728663" y="2829480"/>
            <a:ext cx="4374821" cy="796245"/>
          </a:xfrm>
        </p:spPr>
        <p:txBody>
          <a:bodyPr/>
          <a:lstStyle>
            <a:lvl1pPr>
              <a:spcAft>
                <a:spcPts val="400"/>
              </a:spcAft>
              <a:defRPr sz="1600" b="1">
                <a:solidFill>
                  <a:schemeClr val="accent5"/>
                </a:solidFill>
              </a:defRPr>
            </a:lvl1pPr>
            <a:lvl2pPr>
              <a:spcAft>
                <a:spcPts val="400"/>
              </a:spcAft>
              <a:defRPr sz="1400"/>
            </a:lvl2pPr>
            <a:lvl3pPr marL="109728" indent="-109728">
              <a:defRPr sz="1400"/>
            </a:lvl3pPr>
          </a:lstStyle>
          <a:p>
            <a:pPr lvl="0"/>
            <a:r>
              <a:rPr lang="en-US"/>
              <a:t>Click to edit Master text styles</a:t>
            </a:r>
          </a:p>
          <a:p>
            <a:pPr lvl="1"/>
            <a:r>
              <a:rPr lang="en-US"/>
              <a:t>Second level</a:t>
            </a:r>
          </a:p>
          <a:p>
            <a:pPr lvl="2"/>
            <a:r>
              <a:rPr lang="en-US"/>
              <a:t>Third level</a:t>
            </a:r>
          </a:p>
        </p:txBody>
      </p:sp>
      <p:sp>
        <p:nvSpPr>
          <p:cNvPr id="28" name="Text Placeholder 2"/>
          <p:cNvSpPr>
            <a:spLocks noGrp="1"/>
          </p:cNvSpPr>
          <p:nvPr>
            <p:ph type="body" sz="quarter" idx="11"/>
          </p:nvPr>
        </p:nvSpPr>
        <p:spPr>
          <a:xfrm>
            <a:off x="5363432" y="3084821"/>
            <a:ext cx="5960668" cy="466725"/>
          </a:xfrm>
        </p:spPr>
        <p:txBody>
          <a:bodyPr/>
          <a:lstStyle>
            <a:lvl1pPr algn="ctr">
              <a:defRPr sz="1800">
                <a:solidFill>
                  <a:schemeClr val="accent5"/>
                </a:solidFill>
              </a:defRPr>
            </a:lvl1pPr>
          </a:lstStyle>
          <a:p>
            <a:pPr lvl="0"/>
            <a:r>
              <a:rPr lang="en-US"/>
              <a:t>Click to edit Master text styles</a:t>
            </a:r>
          </a:p>
        </p:txBody>
      </p:sp>
      <p:sp>
        <p:nvSpPr>
          <p:cNvPr id="35" name="Text Placeholder 4"/>
          <p:cNvSpPr>
            <a:spLocks noGrp="1"/>
          </p:cNvSpPr>
          <p:nvPr>
            <p:ph type="body" sz="quarter" idx="16"/>
          </p:nvPr>
        </p:nvSpPr>
        <p:spPr>
          <a:xfrm>
            <a:off x="728663" y="3953162"/>
            <a:ext cx="4374821" cy="813073"/>
          </a:xfrm>
        </p:spPr>
        <p:txBody>
          <a:bodyPr/>
          <a:lstStyle>
            <a:lvl1pPr>
              <a:spcAft>
                <a:spcPts val="400"/>
              </a:spcAft>
              <a:defRPr sz="1600" b="1">
                <a:solidFill>
                  <a:schemeClr val="accent3"/>
                </a:solidFill>
              </a:defRPr>
            </a:lvl1pPr>
            <a:lvl2pPr>
              <a:spcAft>
                <a:spcPts val="400"/>
              </a:spcAft>
              <a:defRPr sz="1400"/>
            </a:lvl2pPr>
            <a:lvl3pPr marL="109728" indent="-109728">
              <a:defRPr sz="1400"/>
            </a:lvl3pPr>
          </a:lstStyle>
          <a:p>
            <a:pPr lvl="0"/>
            <a:r>
              <a:rPr lang="en-US"/>
              <a:t>Click to edit Master text styles</a:t>
            </a:r>
          </a:p>
          <a:p>
            <a:pPr lvl="1"/>
            <a:r>
              <a:rPr lang="en-US"/>
              <a:t>Second level</a:t>
            </a:r>
          </a:p>
          <a:p>
            <a:pPr lvl="2"/>
            <a:r>
              <a:rPr lang="en-US"/>
              <a:t>Third level</a:t>
            </a:r>
          </a:p>
        </p:txBody>
      </p:sp>
      <p:sp>
        <p:nvSpPr>
          <p:cNvPr id="29" name="Text Placeholder 2"/>
          <p:cNvSpPr>
            <a:spLocks noGrp="1"/>
          </p:cNvSpPr>
          <p:nvPr>
            <p:ph type="body" sz="quarter" idx="12"/>
          </p:nvPr>
        </p:nvSpPr>
        <p:spPr>
          <a:xfrm>
            <a:off x="5363432" y="4207559"/>
            <a:ext cx="5960668" cy="466725"/>
          </a:xfrm>
        </p:spPr>
        <p:txBody>
          <a:bodyPr/>
          <a:lstStyle>
            <a:lvl1pPr algn="ctr">
              <a:defRPr sz="1800">
                <a:solidFill>
                  <a:schemeClr val="accent3"/>
                </a:solidFill>
              </a:defRPr>
            </a:lvl1pPr>
          </a:lstStyle>
          <a:p>
            <a:pPr lvl="0"/>
            <a:r>
              <a:rPr lang="en-US"/>
              <a:t>Click to edit Master text styles</a:t>
            </a:r>
          </a:p>
        </p:txBody>
      </p:sp>
      <p:sp>
        <p:nvSpPr>
          <p:cNvPr id="36" name="Text Placeholder 4"/>
          <p:cNvSpPr>
            <a:spLocks noGrp="1"/>
          </p:cNvSpPr>
          <p:nvPr>
            <p:ph type="body" sz="quarter" idx="17"/>
          </p:nvPr>
        </p:nvSpPr>
        <p:spPr>
          <a:xfrm>
            <a:off x="728663" y="5104851"/>
            <a:ext cx="4374821" cy="796245"/>
          </a:xfrm>
        </p:spPr>
        <p:txBody>
          <a:bodyPr/>
          <a:lstStyle>
            <a:lvl1pPr>
              <a:spcAft>
                <a:spcPts val="400"/>
              </a:spcAft>
              <a:defRPr sz="1600" b="1">
                <a:solidFill>
                  <a:srgbClr val="81017E"/>
                </a:solidFill>
              </a:defRPr>
            </a:lvl1pPr>
            <a:lvl2pPr>
              <a:spcAft>
                <a:spcPts val="400"/>
              </a:spcAft>
              <a:defRPr sz="1400" baseline="0"/>
            </a:lvl2pPr>
            <a:lvl3pPr marL="109728" indent="-109728">
              <a:defRPr sz="1400"/>
            </a:lvl3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sz="quarter" idx="13"/>
          </p:nvPr>
        </p:nvSpPr>
        <p:spPr>
          <a:xfrm>
            <a:off x="5353954" y="5353679"/>
            <a:ext cx="5960668" cy="466725"/>
          </a:xfrm>
        </p:spPr>
        <p:txBody>
          <a:bodyPr/>
          <a:lstStyle>
            <a:lvl1pPr algn="ctr">
              <a:defRPr sz="1800">
                <a:solidFill>
                  <a:srgbClr val="81017E"/>
                </a:solidFill>
              </a:defRPr>
            </a:lvl1pPr>
          </a:lstStyle>
          <a:p>
            <a:pPr lvl="0"/>
            <a:r>
              <a:rPr lang="en-US"/>
              <a:t>Click to edit Master text styles</a:t>
            </a:r>
          </a:p>
        </p:txBody>
      </p:sp>
    </p:spTree>
    <p:extLst>
      <p:ext uri="{BB962C8B-B14F-4D97-AF65-F5344CB8AC3E}">
        <p14:creationId xmlns:p14="http://schemas.microsoft.com/office/powerpoint/2010/main" val="15988829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Blocks">
    <p:bg>
      <p:bgPr>
        <a:solidFill>
          <a:schemeClr val="bg2"/>
        </a:solidFill>
        <a:effectLst/>
      </p:bgPr>
    </p:bg>
    <p:spTree>
      <p:nvGrpSpPr>
        <p:cNvPr id="1" name=""/>
        <p:cNvGrpSpPr/>
        <p:nvPr/>
      </p:nvGrpSpPr>
      <p:grpSpPr>
        <a:xfrm>
          <a:off x="0" y="0"/>
          <a:ext cx="0" cy="0"/>
          <a:chOff x="0" y="0"/>
          <a:chExt cx="0" cy="0"/>
        </a:xfrm>
      </p:grpSpPr>
      <p:sp>
        <p:nvSpPr>
          <p:cNvPr id="31" name="Rounded Rectangle 30"/>
          <p:cNvSpPr/>
          <p:nvPr userDrawn="1"/>
        </p:nvSpPr>
        <p:spPr>
          <a:xfrm>
            <a:off x="479984" y="1279525"/>
            <a:ext cx="5524190" cy="4667250"/>
          </a:xfrm>
          <a:prstGeom prst="roundRect">
            <a:avLst>
              <a:gd name="adj" fmla="val 2578"/>
            </a:avLst>
          </a:prstGeom>
          <a:gradFill flip="none" rotWithShape="1">
            <a:gsLst>
              <a:gs pos="0">
                <a:schemeClr val="accent2"/>
              </a:gs>
              <a:gs pos="9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latin typeface="Calibri"/>
              <a:cs typeface="Calibri"/>
            </a:endParaRPr>
          </a:p>
        </p:txBody>
      </p:sp>
      <p:sp>
        <p:nvSpPr>
          <p:cNvPr id="42" name="Rounded Rectangle 41"/>
          <p:cNvSpPr/>
          <p:nvPr userDrawn="1"/>
        </p:nvSpPr>
        <p:spPr>
          <a:xfrm>
            <a:off x="636030" y="1737361"/>
            <a:ext cx="5221005" cy="1273257"/>
          </a:xfrm>
          <a:prstGeom prst="roundRect">
            <a:avLst>
              <a:gd name="adj" fmla="val 8089"/>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43" name="Rounded Rectangle 42"/>
          <p:cNvSpPr/>
          <p:nvPr userDrawn="1"/>
        </p:nvSpPr>
        <p:spPr>
          <a:xfrm>
            <a:off x="636030" y="3137816"/>
            <a:ext cx="5221005" cy="1276507"/>
          </a:xfrm>
          <a:prstGeom prst="roundRect">
            <a:avLst>
              <a:gd name="adj" fmla="val 9025"/>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32" name="Rounded Rectangle 31"/>
          <p:cNvSpPr/>
          <p:nvPr userDrawn="1"/>
        </p:nvSpPr>
        <p:spPr>
          <a:xfrm>
            <a:off x="636030" y="4541521"/>
            <a:ext cx="5221005" cy="1276579"/>
          </a:xfrm>
          <a:prstGeom prst="roundRect">
            <a:avLst>
              <a:gd name="adj" fmla="val 8278"/>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44" name="Rounded Rectangle 43"/>
          <p:cNvSpPr/>
          <p:nvPr userDrawn="1"/>
        </p:nvSpPr>
        <p:spPr>
          <a:xfrm>
            <a:off x="6129705" y="1279525"/>
            <a:ext cx="5565385" cy="2270454"/>
          </a:xfrm>
          <a:prstGeom prst="roundRect">
            <a:avLst>
              <a:gd name="adj" fmla="val 4868"/>
            </a:avLst>
          </a:prstGeom>
          <a:gradFill flip="none" rotWithShape="1">
            <a:gsLst>
              <a:gs pos="0">
                <a:schemeClr val="accent4"/>
              </a:gs>
              <a:gs pos="85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latin typeface="Calibri"/>
              <a:cs typeface="Calibri"/>
            </a:endParaRPr>
          </a:p>
        </p:txBody>
      </p:sp>
      <p:sp>
        <p:nvSpPr>
          <p:cNvPr id="46" name="Rounded Rectangle 45"/>
          <p:cNvSpPr/>
          <p:nvPr userDrawn="1"/>
        </p:nvSpPr>
        <p:spPr>
          <a:xfrm>
            <a:off x="6265399" y="1746858"/>
            <a:ext cx="2563872" cy="1685317"/>
          </a:xfrm>
          <a:prstGeom prst="roundRect">
            <a:avLst>
              <a:gd name="adj" fmla="val 6775"/>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47" name="Rounded Rectangle 46"/>
          <p:cNvSpPr/>
          <p:nvPr userDrawn="1"/>
        </p:nvSpPr>
        <p:spPr>
          <a:xfrm>
            <a:off x="8989972" y="1746858"/>
            <a:ext cx="2563872" cy="1682141"/>
          </a:xfrm>
          <a:prstGeom prst="roundRect">
            <a:avLst>
              <a:gd name="adj" fmla="val 5445"/>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45" name="Rounded Rectangle 44"/>
          <p:cNvSpPr/>
          <p:nvPr userDrawn="1"/>
        </p:nvSpPr>
        <p:spPr>
          <a:xfrm>
            <a:off x="6129705" y="3660775"/>
            <a:ext cx="5565385" cy="2286000"/>
          </a:xfrm>
          <a:prstGeom prst="roundRect">
            <a:avLst>
              <a:gd name="adj" fmla="val 5423"/>
            </a:avLst>
          </a:prstGeom>
          <a:gradFill flip="none" rotWithShape="1">
            <a:gsLst>
              <a:gs pos="0">
                <a:schemeClr val="accent6"/>
              </a:gs>
              <a:gs pos="85000">
                <a:schemeClr val="accent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latin typeface="Calibri"/>
              <a:cs typeface="Calibri"/>
            </a:endParaRPr>
          </a:p>
        </p:txBody>
      </p:sp>
      <p:sp>
        <p:nvSpPr>
          <p:cNvPr id="37" name="Rounded Rectangle 36"/>
          <p:cNvSpPr/>
          <p:nvPr userDrawn="1"/>
        </p:nvSpPr>
        <p:spPr>
          <a:xfrm>
            <a:off x="6265399" y="4144618"/>
            <a:ext cx="2563872" cy="1687223"/>
          </a:xfrm>
          <a:prstGeom prst="roundRect">
            <a:avLst>
              <a:gd name="adj" fmla="val 6211"/>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38" name="Rounded Rectangle 37"/>
          <p:cNvSpPr/>
          <p:nvPr userDrawn="1"/>
        </p:nvSpPr>
        <p:spPr>
          <a:xfrm>
            <a:off x="8989972" y="4144618"/>
            <a:ext cx="2563872" cy="1697383"/>
          </a:xfrm>
          <a:prstGeom prst="roundRect">
            <a:avLst>
              <a:gd name="adj" fmla="val 5819"/>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Calibri"/>
              <a:cs typeface="Calibri"/>
            </a:endParaRPr>
          </a:p>
        </p:txBody>
      </p:sp>
      <p:sp>
        <p:nvSpPr>
          <p:cNvPr id="26" name="TextBox 25"/>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30" name="Footer Placeholder 6"/>
          <p:cNvSpPr>
            <a:spLocks noGrp="1"/>
          </p:cNvSpPr>
          <p:nvPr>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33" name="Slide Number Placeholder 7"/>
          <p:cNvSpPr>
            <a:spLocks noGrp="1"/>
          </p:cNvSpPr>
          <p:nvPr>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750635" y="1368425"/>
            <a:ext cx="5000703" cy="368935"/>
          </a:xfrm>
        </p:spPr>
        <p:txBody>
          <a:bodyPr/>
          <a:lstStyle>
            <a:lvl1pPr>
              <a:defRPr b="1">
                <a:solidFill>
                  <a:schemeClr val="bg1"/>
                </a:solidFill>
              </a:defRPr>
            </a:lvl1pPr>
          </a:lstStyle>
          <a:p>
            <a:pPr lvl="0"/>
            <a:r>
              <a:rPr lang="en-US"/>
              <a:t>Click to edit Master text styles</a:t>
            </a:r>
          </a:p>
        </p:txBody>
      </p:sp>
      <p:sp>
        <p:nvSpPr>
          <p:cNvPr id="20" name="Text Placeholder 2"/>
          <p:cNvSpPr>
            <a:spLocks noGrp="1"/>
          </p:cNvSpPr>
          <p:nvPr>
            <p:ph type="body" sz="quarter" idx="14"/>
          </p:nvPr>
        </p:nvSpPr>
        <p:spPr>
          <a:xfrm>
            <a:off x="732449" y="1774327"/>
            <a:ext cx="5018887" cy="1192393"/>
          </a:xfrm>
        </p:spPr>
        <p:txBody>
          <a:bodyPr/>
          <a:lstStyle>
            <a:lvl1pPr>
              <a:spcAft>
                <a:spcPts val="400"/>
              </a:spcAft>
              <a:defRPr sz="1600" b="1">
                <a:solidFill>
                  <a:schemeClr val="accent1"/>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29" name="Text Placeholder 2"/>
          <p:cNvSpPr>
            <a:spLocks noGrp="1"/>
          </p:cNvSpPr>
          <p:nvPr>
            <p:ph type="body" sz="quarter" idx="19"/>
          </p:nvPr>
        </p:nvSpPr>
        <p:spPr>
          <a:xfrm>
            <a:off x="732449" y="3176407"/>
            <a:ext cx="5018887" cy="1192393"/>
          </a:xfrm>
        </p:spPr>
        <p:txBody>
          <a:bodyPr/>
          <a:lstStyle>
            <a:lvl1pPr>
              <a:spcAft>
                <a:spcPts val="400"/>
              </a:spcAft>
              <a:defRPr sz="1600" b="1">
                <a:solidFill>
                  <a:schemeClr val="accent1"/>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34" name="Text Placeholder 2"/>
          <p:cNvSpPr>
            <a:spLocks noGrp="1"/>
          </p:cNvSpPr>
          <p:nvPr>
            <p:ph type="body" sz="quarter" idx="20"/>
          </p:nvPr>
        </p:nvSpPr>
        <p:spPr>
          <a:xfrm>
            <a:off x="732449" y="4578487"/>
            <a:ext cx="5018887" cy="1192393"/>
          </a:xfrm>
        </p:spPr>
        <p:txBody>
          <a:bodyPr/>
          <a:lstStyle>
            <a:lvl1pPr>
              <a:spcAft>
                <a:spcPts val="400"/>
              </a:spcAft>
              <a:defRPr sz="1600" b="1">
                <a:solidFill>
                  <a:schemeClr val="accent1"/>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21" name="Text Placeholder 2"/>
          <p:cNvSpPr>
            <a:spLocks noGrp="1"/>
          </p:cNvSpPr>
          <p:nvPr>
            <p:ph type="body" sz="quarter" idx="11"/>
          </p:nvPr>
        </p:nvSpPr>
        <p:spPr>
          <a:xfrm>
            <a:off x="6376757" y="1368426"/>
            <a:ext cx="5068825" cy="368935"/>
          </a:xfrm>
        </p:spPr>
        <p:txBody>
          <a:bodyPr/>
          <a:lstStyle>
            <a:lvl1pPr>
              <a:defRPr b="1">
                <a:solidFill>
                  <a:schemeClr val="bg1"/>
                </a:solidFill>
              </a:defRPr>
            </a:lvl1pPr>
          </a:lstStyle>
          <a:p>
            <a:pPr lvl="0"/>
            <a:r>
              <a:rPr lang="en-US"/>
              <a:t>Click to edit Master text styles</a:t>
            </a:r>
          </a:p>
        </p:txBody>
      </p:sp>
      <p:sp>
        <p:nvSpPr>
          <p:cNvPr id="35" name="Text Placeholder 2"/>
          <p:cNvSpPr>
            <a:spLocks noGrp="1"/>
          </p:cNvSpPr>
          <p:nvPr>
            <p:ph type="body" sz="quarter" idx="21"/>
          </p:nvPr>
        </p:nvSpPr>
        <p:spPr>
          <a:xfrm>
            <a:off x="6361993" y="1774326"/>
            <a:ext cx="2366506" cy="1619114"/>
          </a:xfrm>
        </p:spPr>
        <p:txBody>
          <a:bodyPr/>
          <a:lstStyle>
            <a:lvl1pPr>
              <a:spcAft>
                <a:spcPts val="400"/>
              </a:spcAft>
              <a:defRPr sz="1600" b="1">
                <a:solidFill>
                  <a:schemeClr val="accent3"/>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36" name="Text Placeholder 2"/>
          <p:cNvSpPr>
            <a:spLocks noGrp="1"/>
          </p:cNvSpPr>
          <p:nvPr>
            <p:ph type="body" sz="quarter" idx="22"/>
          </p:nvPr>
        </p:nvSpPr>
        <p:spPr>
          <a:xfrm>
            <a:off x="9079077" y="1774326"/>
            <a:ext cx="2366506" cy="1619114"/>
          </a:xfrm>
        </p:spPr>
        <p:txBody>
          <a:bodyPr/>
          <a:lstStyle>
            <a:lvl1pPr>
              <a:spcAft>
                <a:spcPts val="400"/>
              </a:spcAft>
              <a:defRPr sz="1600" b="1">
                <a:solidFill>
                  <a:schemeClr val="accent3"/>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39" name="Text Placeholder 2"/>
          <p:cNvSpPr>
            <a:spLocks noGrp="1"/>
          </p:cNvSpPr>
          <p:nvPr>
            <p:ph type="body" sz="quarter" idx="23"/>
          </p:nvPr>
        </p:nvSpPr>
        <p:spPr>
          <a:xfrm>
            <a:off x="6376757" y="3766186"/>
            <a:ext cx="5068825" cy="368935"/>
          </a:xfrm>
        </p:spPr>
        <p:txBody>
          <a:bodyPr/>
          <a:lstStyle>
            <a:lvl1pPr>
              <a:defRPr b="1">
                <a:solidFill>
                  <a:schemeClr val="bg1"/>
                </a:solidFill>
              </a:defRPr>
            </a:lvl1pPr>
          </a:lstStyle>
          <a:p>
            <a:pPr lvl="0"/>
            <a:r>
              <a:rPr lang="en-US"/>
              <a:t>Click to edit Master text styles</a:t>
            </a:r>
          </a:p>
        </p:txBody>
      </p:sp>
      <p:sp>
        <p:nvSpPr>
          <p:cNvPr id="40" name="Text Placeholder 2"/>
          <p:cNvSpPr>
            <a:spLocks noGrp="1"/>
          </p:cNvSpPr>
          <p:nvPr>
            <p:ph type="body" sz="quarter" idx="24"/>
          </p:nvPr>
        </p:nvSpPr>
        <p:spPr>
          <a:xfrm>
            <a:off x="6361993" y="4172086"/>
            <a:ext cx="2366506" cy="1619114"/>
          </a:xfrm>
        </p:spPr>
        <p:txBody>
          <a:bodyPr/>
          <a:lstStyle>
            <a:lvl1pPr>
              <a:spcAft>
                <a:spcPts val="400"/>
              </a:spcAft>
              <a:defRPr sz="1600" b="1">
                <a:solidFill>
                  <a:schemeClr val="accent5"/>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
        <p:nvSpPr>
          <p:cNvPr id="50" name="Text Placeholder 2"/>
          <p:cNvSpPr>
            <a:spLocks noGrp="1"/>
          </p:cNvSpPr>
          <p:nvPr>
            <p:ph type="body" sz="quarter" idx="25"/>
          </p:nvPr>
        </p:nvSpPr>
        <p:spPr>
          <a:xfrm>
            <a:off x="9079077" y="4172086"/>
            <a:ext cx="2366506" cy="1619114"/>
          </a:xfrm>
        </p:spPr>
        <p:txBody>
          <a:bodyPr/>
          <a:lstStyle>
            <a:lvl1pPr>
              <a:spcAft>
                <a:spcPts val="400"/>
              </a:spcAft>
              <a:defRPr sz="1600" b="1">
                <a:solidFill>
                  <a:schemeClr val="accent5"/>
                </a:solidFill>
              </a:defRPr>
            </a:lvl1pPr>
            <a:lvl2pPr>
              <a:spcAft>
                <a:spcPts val="400"/>
              </a:spcAft>
              <a:defRPr sz="1600"/>
            </a:lvl2pPr>
            <a:lvl3pPr marL="137160" indent="-137160">
              <a:defRPr sz="16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577110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bg2"/>
        </a:solidFill>
        <a:effectLst/>
      </p:bgPr>
    </p:bg>
    <p:spTree>
      <p:nvGrpSpPr>
        <p:cNvPr id="1" name=""/>
        <p:cNvGrpSpPr/>
        <p:nvPr/>
      </p:nvGrpSpPr>
      <p:grpSpPr>
        <a:xfrm>
          <a:off x="0" y="0"/>
          <a:ext cx="0" cy="0"/>
          <a:chOff x="0" y="0"/>
          <a:chExt cx="0" cy="0"/>
        </a:xfrm>
      </p:grpSpPr>
      <p:sp>
        <p:nvSpPr>
          <p:cNvPr id="34" name="Rounded Rectangle 33"/>
          <p:cNvSpPr/>
          <p:nvPr userDrawn="1"/>
        </p:nvSpPr>
        <p:spPr>
          <a:xfrm>
            <a:off x="2898029" y="1503804"/>
            <a:ext cx="5730314" cy="738972"/>
          </a:xfrm>
          <a:prstGeom prst="roundRect">
            <a:avLst>
              <a:gd name="adj" fmla="val 1353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3" name="Rounded Rectangle 32"/>
          <p:cNvSpPr/>
          <p:nvPr userDrawn="1"/>
        </p:nvSpPr>
        <p:spPr>
          <a:xfrm>
            <a:off x="2898029" y="2407722"/>
            <a:ext cx="5730315" cy="738972"/>
          </a:xfrm>
          <a:prstGeom prst="roundRect">
            <a:avLst>
              <a:gd name="adj" fmla="val 1353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0" name="Rounded Rectangle 29"/>
          <p:cNvSpPr/>
          <p:nvPr userDrawn="1"/>
        </p:nvSpPr>
        <p:spPr>
          <a:xfrm>
            <a:off x="1213702" y="3541667"/>
            <a:ext cx="5673299" cy="738972"/>
          </a:xfrm>
          <a:prstGeom prst="roundRect">
            <a:avLst>
              <a:gd name="adj" fmla="val 1353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9" name="Rounded Rectangle 28"/>
          <p:cNvSpPr/>
          <p:nvPr userDrawn="1"/>
        </p:nvSpPr>
        <p:spPr>
          <a:xfrm>
            <a:off x="7109490" y="3541667"/>
            <a:ext cx="3869457" cy="1710484"/>
          </a:xfrm>
          <a:prstGeom prst="roundRect">
            <a:avLst>
              <a:gd name="adj" fmla="val 710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nvGrpSpPr>
          <p:cNvPr id="10" name="Group 9"/>
          <p:cNvGrpSpPr/>
          <p:nvPr userDrawn="1"/>
        </p:nvGrpSpPr>
        <p:grpSpPr>
          <a:xfrm>
            <a:off x="5766122" y="2118990"/>
            <a:ext cx="3274620" cy="1513768"/>
            <a:chOff x="4329101" y="2118990"/>
            <a:chExt cx="2458526" cy="1513768"/>
          </a:xfrm>
        </p:grpSpPr>
        <p:cxnSp>
          <p:nvCxnSpPr>
            <p:cNvPr id="35" name="Straight Connector 34"/>
            <p:cNvCxnSpPr/>
            <p:nvPr userDrawn="1"/>
          </p:nvCxnSpPr>
          <p:spPr>
            <a:xfrm>
              <a:off x="5637303" y="2118990"/>
              <a:ext cx="0" cy="1221732"/>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329101" y="3340722"/>
              <a:ext cx="2458526" cy="0"/>
            </a:xfrm>
            <a:prstGeom prst="line">
              <a:avLst/>
            </a:prstGeom>
            <a:ln w="9525" cmpd="sng">
              <a:solidFill>
                <a:srgbClr val="6E6F7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334315" y="3340722"/>
              <a:ext cx="0" cy="292036"/>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6787627" y="3340722"/>
              <a:ext cx="0" cy="292036"/>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userDrawn="1"/>
        </p:nvGrpSpPr>
        <p:grpSpPr>
          <a:xfrm>
            <a:off x="7803178" y="4181241"/>
            <a:ext cx="2470826" cy="717985"/>
            <a:chOff x="5858486" y="4181240"/>
            <a:chExt cx="1855052" cy="717985"/>
          </a:xfrm>
        </p:grpSpPr>
        <p:cxnSp>
          <p:nvCxnSpPr>
            <p:cNvPr id="39" name="Straight Connector 38"/>
            <p:cNvCxnSpPr/>
            <p:nvPr userDrawn="1"/>
          </p:nvCxnSpPr>
          <p:spPr>
            <a:xfrm>
              <a:off x="6787627" y="4181240"/>
              <a:ext cx="0" cy="717985"/>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858486" y="4452690"/>
              <a:ext cx="1855052" cy="0"/>
            </a:xfrm>
            <a:prstGeom prst="line">
              <a:avLst/>
            </a:prstGeom>
            <a:ln w="9525" cmpd="sng">
              <a:solidFill>
                <a:srgbClr val="6E6F7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a:off x="5858486" y="4452690"/>
              <a:ext cx="0" cy="446535"/>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a:off x="7713538" y="4452690"/>
              <a:ext cx="0" cy="446535"/>
            </a:xfrm>
            <a:prstGeom prst="line">
              <a:avLst/>
            </a:prstGeom>
            <a:ln w="9525"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62" name="Rounded Rectangle 61"/>
          <p:cNvSpPr/>
          <p:nvPr userDrawn="1"/>
        </p:nvSpPr>
        <p:spPr>
          <a:xfrm>
            <a:off x="7257500" y="4740667"/>
            <a:ext cx="1101333" cy="407350"/>
          </a:xfrm>
          <a:prstGeom prst="roundRect">
            <a:avLst/>
          </a:prstGeom>
          <a:solidFill>
            <a:srgbClr val="FFFFFF"/>
          </a:solidFill>
          <a:ln>
            <a:solidFill>
              <a:srgbClr val="6E6F71"/>
            </a:solidFill>
          </a:ln>
          <a:effectLst/>
        </p:spPr>
        <p:style>
          <a:lnRef idx="1">
            <a:schemeClr val="accent1"/>
          </a:lnRef>
          <a:fillRef idx="3">
            <a:schemeClr val="accent1"/>
          </a:fillRef>
          <a:effectRef idx="2">
            <a:schemeClr val="accent1"/>
          </a:effectRef>
          <a:fontRef idx="minor">
            <a:schemeClr val="lt1"/>
          </a:fontRef>
        </p:style>
        <p:txBody>
          <a:bodyPr lIns="0" rIns="0" bIns="91440" rtlCol="0" anchor="ctr"/>
          <a:lstStyle/>
          <a:p>
            <a:pPr algn="ctr"/>
            <a:endParaRPr lang="en-US" sz="1400" dirty="0">
              <a:solidFill>
                <a:schemeClr val="tx2"/>
              </a:solidFill>
              <a:cs typeface="Calibri"/>
            </a:endParaRPr>
          </a:p>
        </p:txBody>
      </p:sp>
      <p:sp>
        <p:nvSpPr>
          <p:cNvPr id="71" name="Rounded Rectangle 70"/>
          <p:cNvSpPr/>
          <p:nvPr userDrawn="1"/>
        </p:nvSpPr>
        <p:spPr>
          <a:xfrm>
            <a:off x="8490076" y="4740667"/>
            <a:ext cx="1101333" cy="407350"/>
          </a:xfrm>
          <a:prstGeom prst="roundRect">
            <a:avLst/>
          </a:prstGeom>
          <a:solidFill>
            <a:srgbClr val="FFFFFF"/>
          </a:solidFill>
          <a:ln>
            <a:solidFill>
              <a:srgbClr val="6E6F71"/>
            </a:solidFill>
          </a:ln>
          <a:effectLst/>
        </p:spPr>
        <p:style>
          <a:lnRef idx="1">
            <a:schemeClr val="accent1"/>
          </a:lnRef>
          <a:fillRef idx="3">
            <a:schemeClr val="accent1"/>
          </a:fillRef>
          <a:effectRef idx="2">
            <a:schemeClr val="accent1"/>
          </a:effectRef>
          <a:fontRef idx="minor">
            <a:schemeClr val="lt1"/>
          </a:fontRef>
        </p:style>
        <p:txBody>
          <a:bodyPr lIns="0" rIns="0" bIns="91440" rtlCol="0" anchor="ctr"/>
          <a:lstStyle/>
          <a:p>
            <a:pPr algn="ctr"/>
            <a:endParaRPr lang="en-US" sz="1400" dirty="0">
              <a:solidFill>
                <a:schemeClr val="tx2"/>
              </a:solidFill>
              <a:cs typeface="Calibri"/>
            </a:endParaRPr>
          </a:p>
        </p:txBody>
      </p:sp>
      <p:sp>
        <p:nvSpPr>
          <p:cNvPr id="72" name="Rounded Rectangle 71"/>
          <p:cNvSpPr/>
          <p:nvPr userDrawn="1"/>
        </p:nvSpPr>
        <p:spPr>
          <a:xfrm>
            <a:off x="9716463" y="4740667"/>
            <a:ext cx="1101333" cy="407350"/>
          </a:xfrm>
          <a:prstGeom prst="roundRect">
            <a:avLst/>
          </a:prstGeom>
          <a:solidFill>
            <a:srgbClr val="FFFFFF"/>
          </a:solidFill>
          <a:ln>
            <a:solidFill>
              <a:srgbClr val="6E6F71"/>
            </a:solidFill>
          </a:ln>
          <a:effectLst/>
        </p:spPr>
        <p:style>
          <a:lnRef idx="1">
            <a:schemeClr val="accent1"/>
          </a:lnRef>
          <a:fillRef idx="3">
            <a:schemeClr val="accent1"/>
          </a:fillRef>
          <a:effectRef idx="2">
            <a:schemeClr val="accent1"/>
          </a:effectRef>
          <a:fontRef idx="minor">
            <a:schemeClr val="lt1"/>
          </a:fontRef>
        </p:style>
        <p:txBody>
          <a:bodyPr lIns="0" rIns="0" bIns="91440" rtlCol="0" anchor="ctr"/>
          <a:lstStyle/>
          <a:p>
            <a:pPr algn="ctr"/>
            <a:endParaRPr lang="en-US" sz="1400" dirty="0">
              <a:solidFill>
                <a:schemeClr val="tx2"/>
              </a:solidFill>
              <a:cs typeface="Calibri"/>
            </a:endParaRPr>
          </a:p>
        </p:txBody>
      </p:sp>
      <p:grpSp>
        <p:nvGrpSpPr>
          <p:cNvPr id="12" name="Group 11"/>
          <p:cNvGrpSpPr/>
          <p:nvPr userDrawn="1"/>
        </p:nvGrpSpPr>
        <p:grpSpPr>
          <a:xfrm>
            <a:off x="6559994" y="1601112"/>
            <a:ext cx="1951293" cy="548482"/>
            <a:chOff x="4925126" y="1570508"/>
            <a:chExt cx="1464996" cy="548482"/>
          </a:xfrm>
        </p:grpSpPr>
        <p:sp>
          <p:nvSpPr>
            <p:cNvPr id="68" name="Rounded Rectangle 67"/>
            <p:cNvSpPr/>
            <p:nvPr userDrawn="1"/>
          </p:nvSpPr>
          <p:spPr>
            <a:xfrm>
              <a:off x="4925126" y="1570509"/>
              <a:ext cx="1464995" cy="548481"/>
            </a:xfrm>
            <a:prstGeom prst="roundRect">
              <a:avLst>
                <a:gd name="adj" fmla="val 10541"/>
              </a:avLst>
            </a:prstGeom>
            <a:solidFill>
              <a:schemeClr val="bg1"/>
            </a:solidFill>
            <a:ln w="12700" cmpd="sng">
              <a:gradFill flip="none" rotWithShape="1">
                <a:gsLst>
                  <a:gs pos="70000">
                    <a:schemeClr val="accent5"/>
                  </a:gs>
                  <a:gs pos="100000">
                    <a:schemeClr val="accent6"/>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tIns="182880" rtlCol="0" anchor="ctr"/>
            <a:lstStyle/>
            <a:p>
              <a:pPr lvl="0" algn="ctr"/>
              <a:endParaRPr lang="en-US" sz="1400" dirty="0">
                <a:solidFill>
                  <a:schemeClr val="accent5"/>
                </a:solidFill>
                <a:latin typeface="Calibri"/>
                <a:cs typeface="Calibri"/>
              </a:endParaRPr>
            </a:p>
          </p:txBody>
        </p:sp>
        <p:sp>
          <p:nvSpPr>
            <p:cNvPr id="66" name="Round Same Side Corner Rectangle 65"/>
            <p:cNvSpPr/>
            <p:nvPr userDrawn="1"/>
          </p:nvSpPr>
          <p:spPr>
            <a:xfrm>
              <a:off x="4925126" y="1570508"/>
              <a:ext cx="1464996" cy="137160"/>
            </a:xfrm>
            <a:prstGeom prst="round2SameRect">
              <a:avLst>
                <a:gd name="adj1" fmla="val 50000"/>
                <a:gd name="adj2" fmla="val 0"/>
              </a:avLst>
            </a:prstGeom>
            <a:gradFill>
              <a:gsLst>
                <a:gs pos="0">
                  <a:schemeClr val="accent5"/>
                </a:gs>
                <a:gs pos="100000">
                  <a:schemeClr val="accent6"/>
                </a:gs>
              </a:gsLst>
            </a:gra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6559994" y="2495146"/>
            <a:ext cx="1977999" cy="559505"/>
            <a:chOff x="4925126" y="2495145"/>
            <a:chExt cx="1485046" cy="559505"/>
          </a:xfrm>
        </p:grpSpPr>
        <p:sp>
          <p:nvSpPr>
            <p:cNvPr id="69" name="Rounded Rectangle 68"/>
            <p:cNvSpPr/>
            <p:nvPr userDrawn="1"/>
          </p:nvSpPr>
          <p:spPr>
            <a:xfrm>
              <a:off x="4925126" y="2495146"/>
              <a:ext cx="1472184" cy="559504"/>
            </a:xfrm>
            <a:prstGeom prst="roundRect">
              <a:avLst>
                <a:gd name="adj" fmla="val 9461"/>
              </a:avLst>
            </a:prstGeom>
            <a:solidFill>
              <a:schemeClr val="bg1"/>
            </a:solidFill>
            <a:ln w="12700" cmpd="sng">
              <a:gradFill flip="none" rotWithShape="1">
                <a:gsLst>
                  <a:gs pos="70000">
                    <a:schemeClr val="accent1"/>
                  </a:gs>
                  <a:gs pos="100000">
                    <a:schemeClr val="accent2"/>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tIns="182880" rtlCol="0" anchor="ctr"/>
            <a:lstStyle/>
            <a:p>
              <a:pPr algn="ctr"/>
              <a:endParaRPr lang="en-US" sz="1400" dirty="0">
                <a:solidFill>
                  <a:schemeClr val="accent1"/>
                </a:solidFill>
                <a:latin typeface="Calibri"/>
                <a:cs typeface="Calibri"/>
              </a:endParaRPr>
            </a:p>
          </p:txBody>
        </p:sp>
        <p:sp>
          <p:nvSpPr>
            <p:cNvPr id="63" name="Round Same Side Corner Rectangle 62"/>
            <p:cNvSpPr/>
            <p:nvPr userDrawn="1"/>
          </p:nvSpPr>
          <p:spPr>
            <a:xfrm>
              <a:off x="4925126" y="2495145"/>
              <a:ext cx="1485046" cy="137160"/>
            </a:xfrm>
            <a:prstGeom prst="round2SameRect">
              <a:avLst>
                <a:gd name="adj1" fmla="val 50000"/>
                <a:gd name="adj2" fmla="val 0"/>
              </a:avLst>
            </a:prstGeom>
            <a:gradFill>
              <a:gsLst>
                <a:gs pos="0">
                  <a:schemeClr val="accent1"/>
                </a:gs>
                <a:gs pos="100000">
                  <a:schemeClr val="accent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4798630" y="3632757"/>
            <a:ext cx="1951293" cy="548482"/>
            <a:chOff x="3602725" y="3632757"/>
            <a:chExt cx="1464996" cy="548482"/>
          </a:xfrm>
        </p:grpSpPr>
        <p:sp>
          <p:nvSpPr>
            <p:cNvPr id="67" name="Rounded Rectangle 66"/>
            <p:cNvSpPr/>
            <p:nvPr userDrawn="1"/>
          </p:nvSpPr>
          <p:spPr>
            <a:xfrm>
              <a:off x="3602726" y="3632757"/>
              <a:ext cx="1464995" cy="548482"/>
            </a:xfrm>
            <a:prstGeom prst="roundRect">
              <a:avLst>
                <a:gd name="adj" fmla="val 11766"/>
              </a:avLst>
            </a:prstGeom>
            <a:solidFill>
              <a:schemeClr val="bg1"/>
            </a:solidFill>
            <a:ln w="12700" cmpd="sng">
              <a:gradFill flip="none" rotWithShape="1">
                <a:gsLst>
                  <a:gs pos="70000">
                    <a:srgbClr val="81017E"/>
                  </a:gs>
                  <a:gs pos="100000">
                    <a:srgbClr val="DA0081"/>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tIns="182880" rtlCol="0" anchor="ctr"/>
            <a:lstStyle/>
            <a:p>
              <a:pPr algn="ctr"/>
              <a:endParaRPr lang="en-US" sz="1400" dirty="0">
                <a:solidFill>
                  <a:srgbClr val="DA0081"/>
                </a:solidFill>
                <a:latin typeface="Calibri"/>
                <a:cs typeface="Calibri"/>
              </a:endParaRPr>
            </a:p>
          </p:txBody>
        </p:sp>
        <p:sp>
          <p:nvSpPr>
            <p:cNvPr id="64" name="Round Same Side Corner Rectangle 63"/>
            <p:cNvSpPr/>
            <p:nvPr userDrawn="1"/>
          </p:nvSpPr>
          <p:spPr>
            <a:xfrm>
              <a:off x="3602725" y="3632757"/>
              <a:ext cx="1464995" cy="137160"/>
            </a:xfrm>
            <a:prstGeom prst="round2SameRect">
              <a:avLst>
                <a:gd name="adj1" fmla="val 50000"/>
                <a:gd name="adj2" fmla="val 0"/>
              </a:avLst>
            </a:prstGeom>
            <a:gradFill>
              <a:gsLst>
                <a:gs pos="0">
                  <a:srgbClr val="81017E"/>
                </a:gs>
                <a:gs pos="100000">
                  <a:srgbClr val="DA008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p:cNvGrpSpPr/>
          <p:nvPr userDrawn="1"/>
        </p:nvGrpSpPr>
        <p:grpSpPr>
          <a:xfrm>
            <a:off x="8046686" y="3632757"/>
            <a:ext cx="1951295" cy="548482"/>
            <a:chOff x="6041307" y="3632757"/>
            <a:chExt cx="1464997" cy="548482"/>
          </a:xfrm>
        </p:grpSpPr>
        <p:sp>
          <p:nvSpPr>
            <p:cNvPr id="70" name="Rounded Rectangle 69"/>
            <p:cNvSpPr/>
            <p:nvPr userDrawn="1"/>
          </p:nvSpPr>
          <p:spPr>
            <a:xfrm>
              <a:off x="6041309" y="3632757"/>
              <a:ext cx="1464995" cy="548482"/>
            </a:xfrm>
            <a:prstGeom prst="roundRect">
              <a:avLst>
                <a:gd name="adj" fmla="val 12991"/>
              </a:avLst>
            </a:prstGeom>
            <a:solidFill>
              <a:schemeClr val="bg1"/>
            </a:solidFill>
            <a:ln w="12700" cmpd="sng">
              <a:gradFill flip="none" rotWithShape="1">
                <a:gsLst>
                  <a:gs pos="70000">
                    <a:schemeClr val="accent3"/>
                  </a:gs>
                  <a:gs pos="100000">
                    <a:schemeClr val="accent4"/>
                  </a:gs>
                </a:gsLst>
                <a:lin ang="16200000" scaled="0"/>
                <a:tileRect/>
              </a:gradFill>
            </a:ln>
            <a:effectLst/>
          </p:spPr>
          <p:style>
            <a:lnRef idx="1">
              <a:schemeClr val="accent1"/>
            </a:lnRef>
            <a:fillRef idx="3">
              <a:schemeClr val="accent1"/>
            </a:fillRef>
            <a:effectRef idx="2">
              <a:schemeClr val="accent1"/>
            </a:effectRef>
            <a:fontRef idx="minor">
              <a:schemeClr val="lt1"/>
            </a:fontRef>
          </p:style>
          <p:txBody>
            <a:bodyPr tIns="182880" rtlCol="0" anchor="ctr"/>
            <a:lstStyle/>
            <a:p>
              <a:pPr algn="ctr"/>
              <a:endParaRPr lang="en-US" sz="1400" dirty="0">
                <a:solidFill>
                  <a:schemeClr val="accent3"/>
                </a:solidFill>
                <a:latin typeface="Calibri"/>
                <a:cs typeface="Calibri"/>
              </a:endParaRPr>
            </a:p>
          </p:txBody>
        </p:sp>
        <p:sp>
          <p:nvSpPr>
            <p:cNvPr id="65" name="Round Same Side Corner Rectangle 64"/>
            <p:cNvSpPr/>
            <p:nvPr userDrawn="1"/>
          </p:nvSpPr>
          <p:spPr>
            <a:xfrm>
              <a:off x="6041307" y="3632757"/>
              <a:ext cx="1464995" cy="137160"/>
            </a:xfrm>
            <a:prstGeom prst="round2SameRect">
              <a:avLst>
                <a:gd name="adj1" fmla="val 50000"/>
                <a:gd name="adj2" fmla="val 0"/>
              </a:avLst>
            </a:prstGeom>
            <a:gradFill>
              <a:gsLst>
                <a:gs pos="0">
                  <a:schemeClr val="accent3"/>
                </a:gs>
                <a:gs pos="100000">
                  <a:schemeClr val="accent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TextBox 48"/>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50" name="Footer Placeholder 6"/>
          <p:cNvSpPr>
            <a:spLocks noGrp="1"/>
          </p:cNvSpPr>
          <p:nvPr userDrawn="1">
            <p:ph type="ftr" sz="quarter" idx="3"/>
          </p:nvPr>
        </p:nvSpPr>
        <p:spPr>
          <a:xfrm>
            <a:off x="1220045" y="6455664"/>
            <a:ext cx="5267124"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51" name="Slide Number Placeholder 7"/>
          <p:cNvSpPr>
            <a:spLocks noGrp="1"/>
          </p:cNvSpPr>
          <p:nvPr userDrawn="1">
            <p:ph type="sldNum" sz="quarter" idx="4"/>
          </p:nvPr>
        </p:nvSpPr>
        <p:spPr>
          <a:xfrm>
            <a:off x="482097" y="6346794"/>
            <a:ext cx="245278" cy="244506"/>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2" name="Title 1"/>
          <p:cNvSpPr>
            <a:spLocks noGrp="1"/>
          </p:cNvSpPr>
          <p:nvPr userDrawn="1">
            <p:ph type="title"/>
          </p:nvPr>
        </p:nvSpPr>
        <p:spPr/>
        <p:txBody>
          <a:bodyPr/>
          <a:lstStyle/>
          <a:p>
            <a:r>
              <a:rPr lang="en-US"/>
              <a:t>Click to edit Master title style</a:t>
            </a:r>
          </a:p>
        </p:txBody>
      </p:sp>
      <p:sp>
        <p:nvSpPr>
          <p:cNvPr id="3" name="Text Placeholder 2"/>
          <p:cNvSpPr>
            <a:spLocks noGrp="1"/>
          </p:cNvSpPr>
          <p:nvPr userDrawn="1">
            <p:ph type="body" sz="quarter" idx="10"/>
          </p:nvPr>
        </p:nvSpPr>
        <p:spPr>
          <a:xfrm>
            <a:off x="3034254" y="1570864"/>
            <a:ext cx="3362416" cy="547687"/>
          </a:xfrm>
        </p:spPr>
        <p:txBody>
          <a:bodyPr anchor="ctr"/>
          <a:lstStyle>
            <a:lvl1pPr algn="r">
              <a:defRPr sz="1400"/>
            </a:lvl1pPr>
          </a:lstStyle>
          <a:p>
            <a:pPr lvl="0"/>
            <a:r>
              <a:rPr lang="en-US"/>
              <a:t>Click to edit Master text styles</a:t>
            </a:r>
          </a:p>
        </p:txBody>
      </p:sp>
      <p:sp>
        <p:nvSpPr>
          <p:cNvPr id="5" name="Text Placeholder 4"/>
          <p:cNvSpPr>
            <a:spLocks noGrp="1"/>
          </p:cNvSpPr>
          <p:nvPr userDrawn="1">
            <p:ph type="body" sz="quarter" idx="13"/>
          </p:nvPr>
        </p:nvSpPr>
        <p:spPr>
          <a:xfrm>
            <a:off x="6559061" y="1806130"/>
            <a:ext cx="1930504" cy="254000"/>
          </a:xfrm>
        </p:spPr>
        <p:txBody>
          <a:bodyPr/>
          <a:lstStyle>
            <a:lvl1pPr algn="ctr">
              <a:defRPr sz="1600" b="1">
                <a:solidFill>
                  <a:schemeClr val="accent5"/>
                </a:solidFill>
              </a:defRPr>
            </a:lvl1pPr>
          </a:lstStyle>
          <a:p>
            <a:pPr lvl="0"/>
            <a:r>
              <a:rPr lang="en-US"/>
              <a:t>Click to edit Master text styles</a:t>
            </a:r>
          </a:p>
        </p:txBody>
      </p:sp>
      <p:sp>
        <p:nvSpPr>
          <p:cNvPr id="32" name="Text Placeholder 2"/>
          <p:cNvSpPr>
            <a:spLocks noGrp="1"/>
          </p:cNvSpPr>
          <p:nvPr userDrawn="1">
            <p:ph type="body" sz="quarter" idx="11"/>
          </p:nvPr>
        </p:nvSpPr>
        <p:spPr>
          <a:xfrm>
            <a:off x="3034253" y="2458152"/>
            <a:ext cx="3348884" cy="554201"/>
          </a:xfrm>
        </p:spPr>
        <p:txBody>
          <a:bodyPr anchor="ctr"/>
          <a:lstStyle>
            <a:lvl1pPr algn="r">
              <a:defRPr sz="1400"/>
            </a:lvl1pPr>
          </a:lstStyle>
          <a:p>
            <a:pPr lvl="0"/>
            <a:r>
              <a:rPr lang="en-US"/>
              <a:t>Click to edit Master text styles</a:t>
            </a:r>
          </a:p>
        </p:txBody>
      </p:sp>
      <p:sp>
        <p:nvSpPr>
          <p:cNvPr id="43" name="Text Placeholder 4"/>
          <p:cNvSpPr>
            <a:spLocks noGrp="1"/>
          </p:cNvSpPr>
          <p:nvPr userDrawn="1">
            <p:ph type="body" sz="quarter" idx="14"/>
          </p:nvPr>
        </p:nvSpPr>
        <p:spPr>
          <a:xfrm>
            <a:off x="6578712" y="2715793"/>
            <a:ext cx="1930504" cy="254000"/>
          </a:xfrm>
        </p:spPr>
        <p:txBody>
          <a:bodyPr/>
          <a:lstStyle>
            <a:lvl1pPr algn="ctr">
              <a:defRPr sz="1600" b="1">
                <a:solidFill>
                  <a:schemeClr val="accent1"/>
                </a:solidFill>
              </a:defRPr>
            </a:lvl1pPr>
          </a:lstStyle>
          <a:p>
            <a:pPr lvl="0"/>
            <a:r>
              <a:rPr lang="en-US"/>
              <a:t>Click to edit Master text styles</a:t>
            </a:r>
          </a:p>
        </p:txBody>
      </p:sp>
      <p:sp>
        <p:nvSpPr>
          <p:cNvPr id="42" name="Text Placeholder 2"/>
          <p:cNvSpPr>
            <a:spLocks noGrp="1"/>
          </p:cNvSpPr>
          <p:nvPr userDrawn="1">
            <p:ph type="body" sz="quarter" idx="12"/>
          </p:nvPr>
        </p:nvSpPr>
        <p:spPr>
          <a:xfrm>
            <a:off x="1349027" y="3606829"/>
            <a:ext cx="3288411" cy="547687"/>
          </a:xfrm>
        </p:spPr>
        <p:txBody>
          <a:bodyPr anchor="ctr"/>
          <a:lstStyle>
            <a:lvl1pPr algn="r">
              <a:defRPr sz="1400"/>
            </a:lvl1pPr>
          </a:lstStyle>
          <a:p>
            <a:pPr lvl="0"/>
            <a:r>
              <a:rPr lang="en-US"/>
              <a:t>Click to edit Master text styles</a:t>
            </a:r>
          </a:p>
        </p:txBody>
      </p:sp>
      <p:sp>
        <p:nvSpPr>
          <p:cNvPr id="44" name="Text Placeholder 4"/>
          <p:cNvSpPr>
            <a:spLocks noGrp="1"/>
          </p:cNvSpPr>
          <p:nvPr userDrawn="1">
            <p:ph type="body" sz="quarter" idx="15"/>
          </p:nvPr>
        </p:nvSpPr>
        <p:spPr>
          <a:xfrm>
            <a:off x="4819419" y="3829418"/>
            <a:ext cx="1930504" cy="254000"/>
          </a:xfrm>
        </p:spPr>
        <p:txBody>
          <a:bodyPr/>
          <a:lstStyle>
            <a:lvl1pPr algn="ctr">
              <a:defRPr sz="1600" b="1">
                <a:solidFill>
                  <a:srgbClr val="81017E"/>
                </a:solidFill>
              </a:defRPr>
            </a:lvl1pPr>
          </a:lstStyle>
          <a:p>
            <a:pPr lvl="0"/>
            <a:r>
              <a:rPr lang="en-US"/>
              <a:t>Click to edit Master text styles</a:t>
            </a:r>
          </a:p>
        </p:txBody>
      </p:sp>
      <p:sp>
        <p:nvSpPr>
          <p:cNvPr id="45" name="Text Placeholder 4"/>
          <p:cNvSpPr>
            <a:spLocks noGrp="1"/>
          </p:cNvSpPr>
          <p:nvPr userDrawn="1">
            <p:ph type="body" sz="quarter" idx="16"/>
          </p:nvPr>
        </p:nvSpPr>
        <p:spPr>
          <a:xfrm>
            <a:off x="8066907" y="3828318"/>
            <a:ext cx="1930504" cy="254000"/>
          </a:xfrm>
        </p:spPr>
        <p:txBody>
          <a:bodyPr/>
          <a:lstStyle>
            <a:lvl1pPr algn="ctr">
              <a:defRPr sz="1600" b="1">
                <a:solidFill>
                  <a:schemeClr val="accent3"/>
                </a:solidFill>
              </a:defRPr>
            </a:lvl1pPr>
          </a:lstStyle>
          <a:p>
            <a:pPr lvl="0"/>
            <a:r>
              <a:rPr lang="en-US"/>
              <a:t>Click to edit Master text styles</a:t>
            </a:r>
          </a:p>
        </p:txBody>
      </p:sp>
      <p:sp>
        <p:nvSpPr>
          <p:cNvPr id="46" name="Text Placeholder 4"/>
          <p:cNvSpPr>
            <a:spLocks noGrp="1"/>
          </p:cNvSpPr>
          <p:nvPr userDrawn="1">
            <p:ph type="body" sz="quarter" idx="17"/>
          </p:nvPr>
        </p:nvSpPr>
        <p:spPr>
          <a:xfrm>
            <a:off x="7257500" y="4853857"/>
            <a:ext cx="1101333" cy="254000"/>
          </a:xfrm>
        </p:spPr>
        <p:txBody>
          <a:bodyPr/>
          <a:lstStyle>
            <a:lvl1pPr algn="ctr">
              <a:spcAft>
                <a:spcPts val="400"/>
              </a:spcAft>
              <a:defRPr sz="1200">
                <a:solidFill>
                  <a:schemeClr val="tx2"/>
                </a:solidFill>
              </a:defRPr>
            </a:lvl1pPr>
          </a:lstStyle>
          <a:p>
            <a:pPr lvl="0"/>
            <a:r>
              <a:rPr lang="en-US"/>
              <a:t>Click to edit Master text styles</a:t>
            </a:r>
          </a:p>
        </p:txBody>
      </p:sp>
      <p:sp>
        <p:nvSpPr>
          <p:cNvPr id="47" name="Text Placeholder 4"/>
          <p:cNvSpPr>
            <a:spLocks noGrp="1"/>
          </p:cNvSpPr>
          <p:nvPr userDrawn="1">
            <p:ph type="body" sz="quarter" idx="18"/>
          </p:nvPr>
        </p:nvSpPr>
        <p:spPr>
          <a:xfrm>
            <a:off x="8485885" y="4853857"/>
            <a:ext cx="1101333" cy="254000"/>
          </a:xfrm>
        </p:spPr>
        <p:txBody>
          <a:bodyPr/>
          <a:lstStyle>
            <a:lvl1pPr algn="ctr">
              <a:spcAft>
                <a:spcPts val="400"/>
              </a:spcAft>
              <a:defRPr sz="1200">
                <a:solidFill>
                  <a:schemeClr val="tx2"/>
                </a:solidFill>
              </a:defRPr>
            </a:lvl1pPr>
          </a:lstStyle>
          <a:p>
            <a:pPr lvl="0"/>
            <a:r>
              <a:rPr lang="en-US"/>
              <a:t>Click to edit Master text styles</a:t>
            </a:r>
          </a:p>
        </p:txBody>
      </p:sp>
      <p:sp>
        <p:nvSpPr>
          <p:cNvPr id="48" name="Text Placeholder 4"/>
          <p:cNvSpPr>
            <a:spLocks noGrp="1"/>
          </p:cNvSpPr>
          <p:nvPr userDrawn="1">
            <p:ph type="body" sz="quarter" idx="19"/>
          </p:nvPr>
        </p:nvSpPr>
        <p:spPr>
          <a:xfrm>
            <a:off x="9716462" y="4853857"/>
            <a:ext cx="1101333" cy="254000"/>
          </a:xfrm>
        </p:spPr>
        <p:txBody>
          <a:bodyPr/>
          <a:lstStyle>
            <a:lvl1pPr algn="ctr">
              <a:spcAft>
                <a:spcPts val="400"/>
              </a:spcAft>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4420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Gray Back">
    <p:bg>
      <p:bgPr>
        <a:solidFill>
          <a:schemeClr val="bg2"/>
        </a:solidFill>
        <a:effectLst/>
      </p:bgPr>
    </p:bg>
    <p:spTree>
      <p:nvGrpSpPr>
        <p:cNvPr id="1" name=""/>
        <p:cNvGrpSpPr/>
        <p:nvPr/>
      </p:nvGrpSpPr>
      <p:grpSpPr>
        <a:xfrm>
          <a:off x="0" y="0"/>
          <a:ext cx="0" cy="0"/>
          <a:chOff x="0" y="0"/>
          <a:chExt cx="0" cy="0"/>
        </a:xfrm>
      </p:grpSpPr>
      <p:sp>
        <p:nvSpPr>
          <p:cNvPr id="6" name="Content Placeholder 5"/>
          <p:cNvSpPr txBox="1">
            <a:spLocks/>
          </p:cNvSpPr>
          <p:nvPr userDrawn="1"/>
        </p:nvSpPr>
        <p:spPr bwMode="auto">
          <a:xfrm>
            <a:off x="482600" y="1281113"/>
            <a:ext cx="11201400" cy="4665662"/>
          </a:xfrm>
          <a:prstGeom prst="roundRect">
            <a:avLst>
              <a:gd name="adj" fmla="val 2536"/>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9" name="TextBox 8"/>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6" y="6454999"/>
            <a:ext cx="5300682" cy="291652"/>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795"/>
            <a:ext cx="249506" cy="247681"/>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 name="Title 3"/>
          <p:cNvSpPr>
            <a:spLocks noGrp="1"/>
          </p:cNvSpPr>
          <p:nvPr>
            <p:ph type="title" hasCustomPrompt="1"/>
          </p:nvPr>
        </p:nvSpPr>
        <p:spPr>
          <a:xfrm>
            <a:off x="728663" y="396875"/>
            <a:ext cx="10716092" cy="780165"/>
          </a:xfrm>
          <a:noFill/>
        </p:spPr>
        <p:txBody>
          <a:bodyPr/>
          <a:lstStyle>
            <a:lvl1pPr>
              <a:defRPr sz="2400"/>
            </a:lvl1pPr>
          </a:lstStyle>
          <a:p>
            <a:r>
              <a:rPr lang="en-US" dirty="0"/>
              <a:t>Click to edit Master title style</a:t>
            </a:r>
            <a:br>
              <a:rPr lang="en-US" dirty="0"/>
            </a:br>
            <a:endParaRPr lang="en-CA" dirty="0"/>
          </a:p>
        </p:txBody>
      </p:sp>
      <p:sp>
        <p:nvSpPr>
          <p:cNvPr id="7" name="Content Placeholder 2"/>
          <p:cNvSpPr>
            <a:spLocks noGrp="1"/>
          </p:cNvSpPr>
          <p:nvPr>
            <p:ph idx="1"/>
          </p:nvPr>
        </p:nvSpPr>
        <p:spPr>
          <a:xfrm>
            <a:off x="731611" y="1398588"/>
            <a:ext cx="10716092" cy="4421343"/>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8238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6" name="Footer Placeholder 6"/>
          <p:cNvSpPr>
            <a:spLocks noGrp="1"/>
          </p:cNvSpPr>
          <p:nvPr>
            <p:ph type="ftr" sz="quarter" idx="10"/>
          </p:nvPr>
        </p:nvSpPr>
        <p:spPr>
          <a:xfrm>
            <a:off x="1220045" y="6455664"/>
            <a:ext cx="5272326" cy="270536"/>
          </a:xfrm>
        </p:spPr>
        <p:txBody>
          <a:bodyPr/>
          <a:lstStyle/>
          <a:p>
            <a:r>
              <a:rPr lang="en-US">
                <a:solidFill>
                  <a:schemeClr val="tx2"/>
                </a:solidFill>
              </a:rPr>
              <a:t>AT&amp;T Proprietary (Internal Use Only). Not for use or disclosure outside the AT&amp;T companies except under written agreement.</a:t>
            </a:r>
            <a:endParaRPr lang="en-US" dirty="0">
              <a:solidFill>
                <a:schemeClr val="tx2"/>
              </a:solidFill>
            </a:endParaRPr>
          </a:p>
        </p:txBody>
      </p:sp>
      <p:sp>
        <p:nvSpPr>
          <p:cNvPr id="8" name="Slide Number Placeholder 7"/>
          <p:cNvSpPr>
            <a:spLocks noGrp="1"/>
          </p:cNvSpPr>
          <p:nvPr>
            <p:ph type="sldNum" sz="quarter" idx="11"/>
          </p:nvPr>
        </p:nvSpPr>
        <p:spPr>
          <a:xfrm>
            <a:off x="482098" y="6347049"/>
            <a:ext cx="249506" cy="244251"/>
          </a:xfrm>
        </p:spPr>
        <p:txBody>
          <a:bodyPr/>
          <a:lstStyle>
            <a:lvl1pPr algn="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0571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s">
    <p:bg>
      <p:bgPr>
        <a:solidFill>
          <a:schemeClr val="bg2"/>
        </a:solidFill>
        <a:effectLst/>
      </p:bgPr>
    </p:bg>
    <p:spTree>
      <p:nvGrpSpPr>
        <p:cNvPr id="1" name=""/>
        <p:cNvGrpSpPr/>
        <p:nvPr/>
      </p:nvGrpSpPr>
      <p:grpSpPr>
        <a:xfrm>
          <a:off x="0" y="0"/>
          <a:ext cx="0" cy="0"/>
          <a:chOff x="0" y="0"/>
          <a:chExt cx="0" cy="0"/>
        </a:xfrm>
      </p:grpSpPr>
      <p:sp>
        <p:nvSpPr>
          <p:cNvPr id="9" name="Content Placeholder 5"/>
          <p:cNvSpPr txBox="1">
            <a:spLocks/>
          </p:cNvSpPr>
          <p:nvPr userDrawn="1"/>
        </p:nvSpPr>
        <p:spPr bwMode="auto">
          <a:xfrm>
            <a:off x="485775" y="1281113"/>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0" name="Content Placeholder 5"/>
          <p:cNvSpPr txBox="1">
            <a:spLocks/>
          </p:cNvSpPr>
          <p:nvPr userDrawn="1"/>
        </p:nvSpPr>
        <p:spPr bwMode="auto">
          <a:xfrm>
            <a:off x="6195623" y="1281113"/>
            <a:ext cx="5497902" cy="4665662"/>
          </a:xfrm>
          <a:prstGeom prst="roundRect">
            <a:avLst>
              <a:gd name="adj" fmla="val 2400"/>
            </a:avLst>
          </a:prstGeom>
          <a:solidFill>
            <a:srgbClr val="FFFFFF"/>
          </a:solidFill>
          <a:ln>
            <a:solidFill>
              <a:srgbClr val="F2F2F2">
                <a:alpha val="0"/>
              </a:srgbClr>
            </a:solidFill>
          </a:ln>
          <a:extLst>
            <a:ext uri="{FAA26D3D-D897-4be2-8F04-BA451C77F1D7}">
              <ma14:placeholderFlag xmlns="" xmlns:ma14="http://schemas.microsoft.com/office/mac/drawingml/2011/main" val="1"/>
            </a:ext>
          </a:extLst>
        </p:spPr>
        <p:txBody>
          <a:bodyPr vert="horz" wrap="square" lIns="182880" tIns="228600" rIns="182880" bIns="182880" numCol="1" anchor="t" anchorCtr="0" compatLnSpc="1">
            <a:prstTxWarp prst="textNoShape">
              <a:avLst/>
            </a:prstTxWarp>
          </a:bodyPr>
          <a:lstStyle>
            <a:lvl1pPr marL="0" indent="0" algn="l" rtl="0" eaLnBrk="1" fontAlgn="base" hangingPunct="1">
              <a:spcBef>
                <a:spcPct val="0"/>
              </a:spcBef>
              <a:spcAft>
                <a:spcPts val="800"/>
              </a:spcAft>
              <a:buFont typeface="Arial" charset="0"/>
              <a:defRPr sz="2000" b="0" kern="1200">
                <a:ln>
                  <a:noFill/>
                </a:ln>
                <a:solidFill>
                  <a:schemeClr val="tx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ln>
                  <a:noFill/>
                </a:ln>
                <a:solidFill>
                  <a:schemeClr val="tx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ln>
                  <a:noFill/>
                </a:ln>
                <a:solidFill>
                  <a:schemeClr val="tx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ln>
                  <a:noFill/>
                </a:ln>
                <a:solidFill>
                  <a:schemeClr val="tx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ln>
                  <a:noFill/>
                </a:ln>
                <a:solidFill>
                  <a:schemeClr val="tx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182880">
              <a:spcAft>
                <a:spcPts val="1000"/>
              </a:spcAft>
              <a:buFont typeface="Arial"/>
              <a:buChar char="•"/>
            </a:pPr>
            <a:endParaRPr lang="en-US" sz="1800" dirty="0">
              <a:ea typeface="Calibri"/>
              <a:cs typeface="Calibri"/>
            </a:endParaRPr>
          </a:p>
          <a:p>
            <a:pPr>
              <a:spcAft>
                <a:spcPts val="1000"/>
              </a:spcAft>
            </a:pPr>
            <a:endParaRPr lang="en-US" sz="1800" dirty="0">
              <a:ea typeface="Calibri"/>
              <a:cs typeface="Calibri"/>
            </a:endParaRPr>
          </a:p>
          <a:p>
            <a:pPr>
              <a:spcAft>
                <a:spcPts val="1000"/>
              </a:spcAft>
            </a:pPr>
            <a:r>
              <a:rPr lang="en-US" sz="1800" dirty="0">
                <a:ea typeface="Calibri"/>
                <a:cs typeface="Calibri"/>
              </a:rPr>
              <a:t> </a:t>
            </a:r>
          </a:p>
          <a:p>
            <a:pPr>
              <a:spcAft>
                <a:spcPts val="1000"/>
              </a:spcAft>
            </a:pPr>
            <a:endParaRPr lang="en-US" sz="1800" dirty="0">
              <a:ea typeface="Calibri"/>
              <a:cs typeface="Calibri"/>
            </a:endParaRPr>
          </a:p>
          <a:p>
            <a:pPr>
              <a:spcAft>
                <a:spcPts val="1000"/>
              </a:spcAft>
            </a:pPr>
            <a:endParaRPr lang="en-US" sz="1800" dirty="0">
              <a:ea typeface="Calibri"/>
              <a:cs typeface="Calibri"/>
            </a:endParaRPr>
          </a:p>
        </p:txBody>
      </p:sp>
      <p:sp>
        <p:nvSpPr>
          <p:cNvPr id="17" name="TextBox 16"/>
          <p:cNvSpPr txBox="1"/>
          <p:nvPr userDrawn="1"/>
        </p:nvSpPr>
        <p:spPr>
          <a:xfrm>
            <a:off x="1217931" y="6372097"/>
            <a:ext cx="5239636"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600" dirty="0">
                <a:solidFill>
                  <a:schemeClr val="tx2"/>
                </a:solidFill>
                <a:ea typeface="Calibri"/>
                <a:cs typeface="Calibri"/>
              </a:rPr>
              <a:t>© 2015 AT&amp;T Intellectual Property. All rights reserved. AT&amp;T and the AT&amp;T logo are trademarks of AT&amp;T Intellectual Property.</a:t>
            </a:r>
          </a:p>
        </p:txBody>
      </p:sp>
      <p:sp>
        <p:nvSpPr>
          <p:cNvPr id="13" name="Footer Placeholder 6"/>
          <p:cNvSpPr>
            <a:spLocks noGrp="1"/>
          </p:cNvSpPr>
          <p:nvPr>
            <p:ph type="ftr" sz="quarter" idx="3"/>
          </p:nvPr>
        </p:nvSpPr>
        <p:spPr>
          <a:xfrm>
            <a:off x="1220045" y="6455664"/>
            <a:ext cx="5258666" cy="309826"/>
          </a:xfrm>
          <a:prstGeom prst="rect">
            <a:avLst/>
          </a:prstGeom>
        </p:spPr>
        <p:txBody>
          <a:bodyPr/>
          <a:lstStyle>
            <a:lvl1pPr>
              <a:defRPr sz="600">
                <a:solidFill>
                  <a:srgbClr val="666666"/>
                </a:solidFill>
              </a:defRPr>
            </a:lvl1pPr>
          </a:lstStyle>
          <a:p>
            <a:r>
              <a:rPr lang="en-US"/>
              <a:t>AT&amp;T Proprietary (Internal Use Only). Not for use or disclosure outside the AT&amp;T companies except under written agreement.</a:t>
            </a:r>
            <a:endParaRPr lang="en-US" dirty="0"/>
          </a:p>
        </p:txBody>
      </p:sp>
      <p:sp>
        <p:nvSpPr>
          <p:cNvPr id="14" name="Slide Number Placeholder 7"/>
          <p:cNvSpPr>
            <a:spLocks noGrp="1"/>
          </p:cNvSpPr>
          <p:nvPr>
            <p:ph type="sldNum" sz="quarter" idx="4"/>
          </p:nvPr>
        </p:nvSpPr>
        <p:spPr>
          <a:xfrm>
            <a:off x="482097" y="6346826"/>
            <a:ext cx="249506" cy="244475"/>
          </a:xfrm>
          <a:prstGeom prst="rect">
            <a:avLst/>
          </a:prstGeom>
        </p:spPr>
        <p:txBody>
          <a:bodyPr/>
          <a:lstStyle>
            <a:lvl1pPr algn="l">
              <a:defRPr sz="800" b="1">
                <a:solidFill>
                  <a:srgbClr val="666666"/>
                </a:solidFill>
              </a:defRPr>
            </a:lvl1pPr>
          </a:lstStyle>
          <a:p>
            <a:pPr>
              <a:defRPr/>
            </a:pPr>
            <a:fld id="{8074B6C9-7640-0346-9181-9D7622A30249}" type="slidenum">
              <a:rPr lang="en-US" smtClean="0"/>
              <a:pPr>
                <a:defRPr/>
              </a:pPr>
              <a:t>‹#›</a:t>
            </a:fld>
            <a:endParaRPr lang="en-US" dirty="0"/>
          </a:p>
        </p:txBody>
      </p:sp>
      <p:sp>
        <p:nvSpPr>
          <p:cNvPr id="41" name="Title 3"/>
          <p:cNvSpPr>
            <a:spLocks noGrp="1"/>
          </p:cNvSpPr>
          <p:nvPr>
            <p:ph type="title"/>
          </p:nvPr>
        </p:nvSpPr>
        <p:spPr>
          <a:xfrm>
            <a:off x="731604" y="396875"/>
            <a:ext cx="10716092" cy="786384"/>
          </a:xfrm>
        </p:spPr>
        <p:txBody>
          <a:bodyPr/>
          <a:lstStyle/>
          <a:p>
            <a:r>
              <a:rPr lang="en-US"/>
              <a:t>Click to edit Master title style</a:t>
            </a:r>
            <a:endParaRPr lang="en-US" dirty="0"/>
          </a:p>
        </p:txBody>
      </p:sp>
      <p:sp>
        <p:nvSpPr>
          <p:cNvPr id="12" name="Text Placeholder 2"/>
          <p:cNvSpPr>
            <a:spLocks noGrp="1"/>
          </p:cNvSpPr>
          <p:nvPr>
            <p:ph type="body" sz="quarter" idx="23"/>
          </p:nvPr>
        </p:nvSpPr>
        <p:spPr>
          <a:xfrm>
            <a:off x="730550" y="1400174"/>
            <a:ext cx="4998588" cy="4381059"/>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sz="quarter" idx="22"/>
          </p:nvPr>
        </p:nvSpPr>
        <p:spPr>
          <a:xfrm>
            <a:off x="6448875" y="1400174"/>
            <a:ext cx="4998588" cy="4385821"/>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601514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8663" y="395288"/>
            <a:ext cx="10718800" cy="781050"/>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728663" y="1490663"/>
            <a:ext cx="10718800" cy="4456112"/>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title="Trademark info"/>
          <p:cNvSpPr>
            <a:spLocks noGrp="1"/>
          </p:cNvSpPr>
          <p:nvPr>
            <p:ph type="ftr" sz="quarter" idx="3"/>
          </p:nvPr>
        </p:nvSpPr>
        <p:spPr>
          <a:xfrm>
            <a:off x="1217930" y="6455665"/>
            <a:ext cx="5272326" cy="280559"/>
          </a:xfrm>
          <a:prstGeom prst="rect">
            <a:avLst/>
          </a:prstGeom>
        </p:spPr>
        <p:txBody>
          <a:bodyPr lIns="0" tIns="0" rIns="0" bIns="0"/>
          <a:lstStyle>
            <a:lvl1pPr>
              <a:defRPr sz="600">
                <a:solidFill>
                  <a:schemeClr val="tx2"/>
                </a:solidFill>
                <a:ea typeface="Calibri"/>
                <a:cs typeface="Calibri"/>
              </a:defRPr>
            </a:lvl1pPr>
          </a:lstStyle>
          <a:p>
            <a:r>
              <a:rPr lang="en-US" dirty="0"/>
              <a:t>AT&amp;T Proprietary (Internal Use Only). Not for use or disclosure outside the AT&amp;T companies except under written agreement.</a:t>
            </a:r>
          </a:p>
        </p:txBody>
      </p:sp>
      <p:sp>
        <p:nvSpPr>
          <p:cNvPr id="8" name="Slide Number Placeholder 7"/>
          <p:cNvSpPr>
            <a:spLocks noGrp="1"/>
          </p:cNvSpPr>
          <p:nvPr>
            <p:ph type="sldNum" sz="quarter" idx="4"/>
          </p:nvPr>
        </p:nvSpPr>
        <p:spPr>
          <a:xfrm>
            <a:off x="482098" y="6347049"/>
            <a:ext cx="249506" cy="244251"/>
          </a:xfrm>
          <a:prstGeom prst="rect">
            <a:avLst/>
          </a:prstGeom>
        </p:spPr>
        <p:txBody>
          <a:bodyPr lIns="0" tIns="0" rIns="0" bIns="0" anchor="t" anchorCtr="0"/>
          <a:lstStyle>
            <a:lvl1pPr algn="ctr">
              <a:defRPr sz="800" b="1">
                <a:solidFill>
                  <a:schemeClr val="tx2"/>
                </a:solidFill>
                <a:ea typeface="Calibri"/>
                <a:cs typeface="Calibri"/>
              </a:defRPr>
            </a:lvl1pPr>
          </a:lstStyle>
          <a:p>
            <a:pPr algn="l">
              <a:defRPr/>
            </a:pPr>
            <a:fld id="{8074B6C9-7640-0346-9181-9D7622A30249}" type="slidenum">
              <a:rPr lang="en-US" smtClean="0"/>
              <a:pPr algn="l">
                <a:defRPr/>
              </a:pPr>
              <a:t>‹#›</a:t>
            </a:fld>
            <a:endParaRPr lang="en-US" dirty="0"/>
          </a:p>
        </p:txBody>
      </p:sp>
      <p:pic>
        <p:nvPicPr>
          <p:cNvPr id="9" name="Picture 8" descr="att_globe_rgb_grd_pos.png"/>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261725" y="6188930"/>
            <a:ext cx="371475" cy="371475"/>
          </a:xfrm>
          <a:prstGeom prst="rect">
            <a:avLst/>
          </a:prstGeom>
        </p:spPr>
      </p:pic>
    </p:spTree>
  </p:cSld>
  <p:clrMap bg1="lt1" tx1="dk1" bg2="lt2" tx2="dk2" accent1="accent1" accent2="accent2" accent3="accent3" accent4="accent4" accent5="accent5" accent6="accent6" hlink="hlink" folHlink="folHlink"/>
  <p:sldLayoutIdLst>
    <p:sldLayoutId id="2147484000" r:id="rId1"/>
    <p:sldLayoutId id="2147484100" r:id="rId2"/>
    <p:sldLayoutId id="2147484101" r:id="rId3"/>
    <p:sldLayoutId id="2147484102" r:id="rId4"/>
    <p:sldLayoutId id="2147484103" r:id="rId5"/>
    <p:sldLayoutId id="2147484104" r:id="rId6"/>
    <p:sldLayoutId id="2147484105" r:id="rId7"/>
    <p:sldLayoutId id="2147484019" r:id="rId8"/>
    <p:sldLayoutId id="2147484133" r:id="rId9"/>
    <p:sldLayoutId id="2147484179" r:id="rId10"/>
    <p:sldLayoutId id="2147484161" r:id="rId11"/>
    <p:sldLayoutId id="2147484153" r:id="rId12"/>
    <p:sldLayoutId id="2147484154" r:id="rId13"/>
    <p:sldLayoutId id="2147484132" r:id="rId14"/>
    <p:sldLayoutId id="2147484136" r:id="rId15"/>
    <p:sldLayoutId id="2147484137" r:id="rId16"/>
    <p:sldLayoutId id="2147484152" r:id="rId17"/>
    <p:sldLayoutId id="2147484187" r:id="rId18"/>
    <p:sldLayoutId id="2147484261" r:id="rId19"/>
    <p:sldLayoutId id="2147484138" r:id="rId20"/>
    <p:sldLayoutId id="2147484141" r:id="rId21"/>
    <p:sldLayoutId id="2147484142" r:id="rId22"/>
    <p:sldLayoutId id="2147484139" r:id="rId23"/>
    <p:sldLayoutId id="2147484140" r:id="rId24"/>
    <p:sldLayoutId id="2147484144" r:id="rId25"/>
    <p:sldLayoutId id="2147484173" r:id="rId26"/>
    <p:sldLayoutId id="2147484143" r:id="rId27"/>
    <p:sldLayoutId id="2147484160" r:id="rId28"/>
    <p:sldLayoutId id="2147484106" r:id="rId29"/>
    <p:sldLayoutId id="2147484107" r:id="rId30"/>
    <p:sldLayoutId id="2147484108" r:id="rId31"/>
    <p:sldLayoutId id="2147484109" r:id="rId32"/>
    <p:sldLayoutId id="2147484186" r:id="rId33"/>
    <p:sldLayoutId id="2147484111" r:id="rId34"/>
    <p:sldLayoutId id="2147484112" r:id="rId35"/>
    <p:sldLayoutId id="2147484113" r:id="rId36"/>
    <p:sldLayoutId id="2147484114" r:id="rId37"/>
    <p:sldLayoutId id="2147484115" r:id="rId38"/>
    <p:sldLayoutId id="2147484116" r:id="rId39"/>
    <p:sldLayoutId id="2147484117" r:id="rId40"/>
    <p:sldLayoutId id="2147484118" r:id="rId41"/>
    <p:sldLayoutId id="2147484155" r:id="rId42"/>
    <p:sldLayoutId id="2147484156" r:id="rId43"/>
    <p:sldLayoutId id="2147484157" r:id="rId44"/>
    <p:sldLayoutId id="2147484158" r:id="rId45"/>
    <p:sldLayoutId id="2147484159" r:id="rId46"/>
    <p:sldLayoutId id="2147484120" r:id="rId47"/>
    <p:sldLayoutId id="2147484121" r:id="rId48"/>
    <p:sldLayoutId id="2147484122" r:id="rId49"/>
    <p:sldLayoutId id="2147484123" r:id="rId50"/>
    <p:sldLayoutId id="2147484124" r:id="rId51"/>
    <p:sldLayoutId id="2147484134" r:id="rId52"/>
    <p:sldLayoutId id="2147484135" r:id="rId53"/>
    <p:sldLayoutId id="2147484185" r:id="rId54"/>
    <p:sldLayoutId id="2147484146" r:id="rId55"/>
    <p:sldLayoutId id="2147484023" r:id="rId56"/>
    <p:sldLayoutId id="2147484060" r:id="rId57"/>
    <p:sldLayoutId id="2147484145" r:id="rId58"/>
    <p:sldLayoutId id="2147484147" r:id="rId59"/>
    <p:sldLayoutId id="2147484148" r:id="rId60"/>
    <p:sldLayoutId id="2147484181" r:id="rId61"/>
    <p:sldLayoutId id="2147484125" r:id="rId62"/>
    <p:sldLayoutId id="2147484126" r:id="rId63"/>
    <p:sldLayoutId id="2147484127" r:id="rId64"/>
    <p:sldLayoutId id="2147484128" r:id="rId65"/>
    <p:sldLayoutId id="2147484129" r:id="rId66"/>
    <p:sldLayoutId id="2147484162" r:id="rId67"/>
    <p:sldLayoutId id="2147484182" r:id="rId68"/>
    <p:sldLayoutId id="2147484164" r:id="rId69"/>
    <p:sldLayoutId id="2147484183" r:id="rId70"/>
    <p:sldLayoutId id="2147484166" r:id="rId71"/>
    <p:sldLayoutId id="2147484168" r:id="rId72"/>
    <p:sldLayoutId id="2147484167" r:id="rId73"/>
    <p:sldLayoutId id="2147484184" r:id="rId74"/>
    <p:sldLayoutId id="2147484171" r:id="rId75"/>
    <p:sldLayoutId id="2147484170" r:id="rId76"/>
    <p:sldLayoutId id="2147484169" r:id="rId77"/>
    <p:sldLayoutId id="2147484150" r:id="rId78"/>
    <p:sldLayoutId id="2147484149" r:id="rId79"/>
    <p:sldLayoutId id="2147484180" r:id="rId80"/>
  </p:sldLayoutIdLst>
  <p:hf hdr="0" dt="0"/>
  <p:txStyles>
    <p:titleStyle>
      <a:lvl1pPr algn="l" rtl="0" eaLnBrk="1" fontAlgn="base" hangingPunct="1">
        <a:lnSpc>
          <a:spcPts val="2880"/>
        </a:lnSpc>
        <a:spcBef>
          <a:spcPct val="0"/>
        </a:spcBef>
        <a:spcAft>
          <a:spcPct val="0"/>
        </a:spcAft>
        <a:defRPr sz="2400" kern="1200">
          <a:solidFill>
            <a:schemeClr val="accent5"/>
          </a:solidFill>
          <a:latin typeface="+mj-lt"/>
          <a:ea typeface="Calibri"/>
          <a:cs typeface="Calibri"/>
        </a:defRPr>
      </a:lvl1pPr>
      <a:lvl2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2pPr>
      <a:lvl3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3pPr>
      <a:lvl4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4pPr>
      <a:lvl5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9pPr>
    </p:titleStyle>
    <p:bodyStyle>
      <a:lvl1pPr marL="0" indent="0" algn="l" rtl="0" eaLnBrk="1" fontAlgn="base" hangingPunct="1">
        <a:spcBef>
          <a:spcPct val="0"/>
        </a:spcBef>
        <a:spcAft>
          <a:spcPts val="800"/>
        </a:spcAft>
        <a:buFont typeface="Arial" charset="0"/>
        <a:defRPr sz="2000" b="0" kern="1200">
          <a:solidFill>
            <a:schemeClr val="tx2"/>
          </a:solidFill>
          <a:latin typeface="+mn-lt"/>
          <a:ea typeface="Calibri"/>
          <a:cs typeface="Calibri"/>
        </a:defRPr>
      </a:lvl1pPr>
      <a:lvl2pPr marL="0" indent="0" algn="l" rtl="0" eaLnBrk="1" fontAlgn="base" hangingPunct="1">
        <a:spcBef>
          <a:spcPct val="0"/>
        </a:spcBef>
        <a:spcAft>
          <a:spcPts val="600"/>
        </a:spcAft>
        <a:buFont typeface="Arial" charset="0"/>
        <a:defRPr sz="2000" kern="1200">
          <a:solidFill>
            <a:schemeClr val="tx2"/>
          </a:solidFill>
          <a:latin typeface="+mn-lt"/>
          <a:ea typeface="Calibri"/>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Calibri"/>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Calibri"/>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Calibri"/>
          <a:cs typeface="+mn-cs"/>
        </a:defRPr>
      </a:lvl5pPr>
      <a:lvl6pPr marL="914400" indent="-228600" algn="l" defTabSz="860425" rtl="0" eaLnBrk="1" latinLnBrk="0" hangingPunct="1">
        <a:lnSpc>
          <a:spcPct val="100000"/>
        </a:lnSpc>
        <a:spcBef>
          <a:spcPts val="0"/>
        </a:spcBef>
        <a:spcAft>
          <a:spcPts val="300"/>
        </a:spcAft>
        <a:buFont typeface="Arial" pitchFamily="34" charset="0"/>
        <a:buChar char="•"/>
        <a:defRPr sz="1400" kern="1200" baseline="0">
          <a:solidFill>
            <a:schemeClr val="tx2"/>
          </a:solidFill>
          <a:latin typeface="+mn-lt"/>
          <a:ea typeface="+mn-ea"/>
          <a:cs typeface="+mn-cs"/>
        </a:defRPr>
      </a:lvl6pPr>
      <a:lvl7pPr marL="914400" indent="0" algn="l" defTabSz="914400" rtl="0" eaLnBrk="1" latinLnBrk="0" hangingPunct="1">
        <a:lnSpc>
          <a:spcPct val="100000"/>
        </a:lnSpc>
        <a:spcBef>
          <a:spcPts val="0"/>
        </a:spcBef>
        <a:spcAft>
          <a:spcPts val="300"/>
        </a:spcAft>
        <a:buFontTx/>
        <a:buNone/>
        <a:defRPr sz="12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AT&amp;T Proprietary (Internal Use Only). Not for use or disclosure outside the AT&amp;T companies except under written agreement.</a:t>
            </a:r>
            <a:endParaRPr lang="en-US" dirty="0"/>
          </a:p>
        </p:txBody>
      </p:sp>
      <p:sp>
        <p:nvSpPr>
          <p:cNvPr id="3" name="Slide Number Placeholder 2"/>
          <p:cNvSpPr>
            <a:spLocks noGrp="1"/>
          </p:cNvSpPr>
          <p:nvPr>
            <p:ph type="sldNum" sz="quarter" idx="4"/>
          </p:nvPr>
        </p:nvSpPr>
        <p:spPr/>
        <p:txBody>
          <a:bodyPr/>
          <a:lstStyle/>
          <a:p>
            <a:pPr>
              <a:defRPr/>
            </a:pPr>
            <a:fld id="{8074B6C9-7640-0346-9181-9D7622A30249}" type="slidenum">
              <a:rPr lang="en-US" smtClean="0"/>
              <a:pPr>
                <a:defRPr/>
              </a:pPr>
              <a:t>1</a:t>
            </a:fld>
            <a:endParaRPr lang="en-US" dirty="0"/>
          </a:p>
        </p:txBody>
      </p:sp>
      <p:sp>
        <p:nvSpPr>
          <p:cNvPr id="11" name="Text Placeholder 3"/>
          <p:cNvSpPr>
            <a:spLocks noGrp="1"/>
          </p:cNvSpPr>
          <p:nvPr>
            <p:ph type="body" sz="quarter" idx="23"/>
          </p:nvPr>
        </p:nvSpPr>
        <p:spPr>
          <a:xfrm>
            <a:off x="801935" y="1516985"/>
            <a:ext cx="4998588" cy="4381059"/>
          </a:xfrm>
        </p:spPr>
        <p:txBody>
          <a:bodyPr/>
          <a:lstStyle/>
          <a:p>
            <a:r>
              <a:rPr lang="en-US" sz="2800" dirty="0">
                <a:solidFill>
                  <a:srgbClr val="0070C0"/>
                </a:solidFill>
              </a:rPr>
              <a:t>Project Spotlight</a:t>
            </a:r>
          </a:p>
          <a:p>
            <a:pPr lvl="2">
              <a:spcAft>
                <a:spcPts val="300"/>
              </a:spcAft>
            </a:pPr>
            <a:r>
              <a:rPr lang="en-US" sz="2400" dirty="0">
                <a:solidFill>
                  <a:schemeClr val="tx1"/>
                </a:solidFill>
              </a:rPr>
              <a:t>Five Winners each Quarter</a:t>
            </a:r>
          </a:p>
          <a:p>
            <a:pPr lvl="2">
              <a:spcAft>
                <a:spcPts val="300"/>
              </a:spcAft>
            </a:pPr>
            <a:r>
              <a:rPr lang="en-US" sz="2400" dirty="0">
                <a:solidFill>
                  <a:schemeClr val="tx1"/>
                </a:solidFill>
              </a:rPr>
              <a:t>Emphasis being placed on</a:t>
            </a:r>
          </a:p>
          <a:p>
            <a:pPr lvl="3">
              <a:spcAft>
                <a:spcPts val="300"/>
              </a:spcAft>
            </a:pPr>
            <a:r>
              <a:rPr lang="en-US" sz="2200" dirty="0">
                <a:solidFill>
                  <a:schemeClr val="tx1"/>
                </a:solidFill>
              </a:rPr>
              <a:t>Community Impact</a:t>
            </a:r>
          </a:p>
          <a:p>
            <a:pPr lvl="3">
              <a:spcAft>
                <a:spcPts val="300"/>
              </a:spcAft>
            </a:pPr>
            <a:r>
              <a:rPr lang="en-US" sz="2200" dirty="0">
                <a:solidFill>
                  <a:schemeClr val="tx1"/>
                </a:solidFill>
              </a:rPr>
              <a:t>Uniqueness</a:t>
            </a:r>
          </a:p>
          <a:p>
            <a:pPr lvl="3">
              <a:spcAft>
                <a:spcPts val="300"/>
              </a:spcAft>
            </a:pPr>
            <a:r>
              <a:rPr lang="en-US" sz="2200" dirty="0">
                <a:solidFill>
                  <a:schemeClr val="tx1"/>
                </a:solidFill>
              </a:rPr>
              <a:t>Volunteer</a:t>
            </a:r>
          </a:p>
          <a:p>
            <a:pPr marL="230188" lvl="3" indent="0">
              <a:spcAft>
                <a:spcPts val="300"/>
              </a:spcAft>
              <a:buNone/>
            </a:pPr>
            <a:r>
              <a:rPr lang="en-US" sz="2200" dirty="0">
                <a:solidFill>
                  <a:schemeClr val="tx1"/>
                </a:solidFill>
              </a:rPr>
              <a:t>   involvement</a:t>
            </a:r>
          </a:p>
          <a:p>
            <a:pPr lvl="2">
              <a:spcAft>
                <a:spcPts val="300"/>
              </a:spcAft>
            </a:pPr>
            <a:r>
              <a:rPr lang="en-US" sz="2400" dirty="0">
                <a:solidFill>
                  <a:schemeClr val="tx1"/>
                </a:solidFill>
              </a:rPr>
              <a:t>Simple </a:t>
            </a:r>
          </a:p>
          <a:p>
            <a:pPr marL="0" lvl="2" indent="0">
              <a:spcAft>
                <a:spcPts val="300"/>
              </a:spcAft>
              <a:buNone/>
            </a:pPr>
            <a:r>
              <a:rPr lang="en-US" sz="2400" dirty="0">
                <a:solidFill>
                  <a:schemeClr val="tx1"/>
                </a:solidFill>
              </a:rPr>
              <a:t>   Application</a:t>
            </a:r>
          </a:p>
          <a:p>
            <a:endParaRPr lang="en-US" dirty="0">
              <a:solidFill>
                <a:srgbClr val="0070C0"/>
              </a:solidFill>
            </a:endParaRPr>
          </a:p>
        </p:txBody>
      </p:sp>
      <p:pic>
        <p:nvPicPr>
          <p:cNvPr id="4100" name="Picture 4" descr="http://images.techhive.com/images/idge/imported/imageapi/2014/03/blue_stage_spotlights_1000x1000-100254852-primary.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69" y="1516985"/>
            <a:ext cx="4160018" cy="4160020"/>
          </a:xfrm>
          <a:prstGeom prst="roundRect">
            <a:avLst>
              <a:gd name="adj" fmla="val 9888"/>
            </a:avLst>
          </a:prstGeom>
          <a:noFill/>
          <a:extLst>
            <a:ext uri="{909E8E84-426E-40DD-AFC4-6F175D3DCCD1}">
              <a14:hiddenFill xmlns:a14="http://schemas.microsoft.com/office/drawing/2010/main">
                <a:solidFill>
                  <a:srgbClr val="FFFFFF"/>
                </a:solidFill>
              </a14:hiddenFill>
            </a:ext>
          </a:extLst>
        </p:spPr>
      </p:pic>
      <p:sp>
        <p:nvSpPr>
          <p:cNvPr id="7" name="Title 5"/>
          <p:cNvSpPr>
            <a:spLocks noGrp="1"/>
          </p:cNvSpPr>
          <p:nvPr>
            <p:ph type="title"/>
          </p:nvPr>
        </p:nvSpPr>
        <p:spPr>
          <a:xfrm>
            <a:off x="728663" y="396875"/>
            <a:ext cx="10716092" cy="780165"/>
          </a:xfrm>
        </p:spPr>
        <p:txBody>
          <a:bodyPr/>
          <a:lstStyle/>
          <a:p>
            <a:r>
              <a:rPr lang="en-US" dirty="0">
                <a:latin typeface="+mn-lt"/>
              </a:rPr>
              <a:t>2024 Awards</a:t>
            </a:r>
          </a:p>
        </p:txBody>
      </p:sp>
    </p:spTree>
    <p:extLst>
      <p:ext uri="{BB962C8B-B14F-4D97-AF65-F5344CB8AC3E}">
        <p14:creationId xmlns:p14="http://schemas.microsoft.com/office/powerpoint/2010/main" val="357487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AT&amp;T Proprietary (Internal Use Only). Not for use or disclosure outside the AT&amp;T companies except under written agreement.</a:t>
            </a:r>
            <a:endParaRPr lang="en-US" dirty="0"/>
          </a:p>
        </p:txBody>
      </p:sp>
      <p:sp>
        <p:nvSpPr>
          <p:cNvPr id="3" name="Slide Number Placeholder 2"/>
          <p:cNvSpPr>
            <a:spLocks noGrp="1"/>
          </p:cNvSpPr>
          <p:nvPr>
            <p:ph type="sldNum" sz="quarter" idx="4"/>
          </p:nvPr>
        </p:nvSpPr>
        <p:spPr/>
        <p:txBody>
          <a:bodyPr/>
          <a:lstStyle/>
          <a:p>
            <a:pPr>
              <a:defRPr/>
            </a:pPr>
            <a:fld id="{8074B6C9-7640-0346-9181-9D7622A30249}" type="slidenum">
              <a:rPr lang="en-US" smtClean="0"/>
              <a:pPr>
                <a:defRPr/>
              </a:pPr>
              <a:t>2</a:t>
            </a:fld>
            <a:endParaRPr lang="en-US" dirty="0"/>
          </a:p>
        </p:txBody>
      </p:sp>
      <p:sp>
        <p:nvSpPr>
          <p:cNvPr id="4" name="Title 3"/>
          <p:cNvSpPr>
            <a:spLocks noGrp="1"/>
          </p:cNvSpPr>
          <p:nvPr>
            <p:ph type="title"/>
          </p:nvPr>
        </p:nvSpPr>
        <p:spPr/>
        <p:txBody>
          <a:bodyPr/>
          <a:lstStyle/>
          <a:p>
            <a:r>
              <a:rPr lang="en-US" dirty="0"/>
              <a:t>Project Spotlight</a:t>
            </a:r>
          </a:p>
        </p:txBody>
      </p:sp>
      <p:pic>
        <p:nvPicPr>
          <p:cNvPr id="6" name="Picture 4" descr="http://images.techhive.com/images/idge/imported/imageapi/2014/03/blue_stage_spotlights_1000x1000-100254852-primary.id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93316" y="148604"/>
            <a:ext cx="902877" cy="902877"/>
          </a:xfrm>
          <a:prstGeom prst="roundRect">
            <a:avLst>
              <a:gd name="adj" fmla="val 9888"/>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046" y="1828799"/>
            <a:ext cx="4783016" cy="3587262"/>
          </a:xfrm>
          <a:prstGeom prst="rect">
            <a:avLst/>
          </a:prstGeom>
          <a:ln>
            <a:noFill/>
          </a:ln>
          <a:effectLst>
            <a:outerShdw blurRad="292100" dist="139700" dir="2700000" algn="tl" rotWithShape="0">
              <a:srgbClr val="333333">
                <a:alpha val="65000"/>
              </a:srgbClr>
            </a:outerShdw>
          </a:effectLst>
        </p:spPr>
      </p:pic>
      <p:sp>
        <p:nvSpPr>
          <p:cNvPr id="8" name="Text Placeholder 3"/>
          <p:cNvSpPr txBox="1">
            <a:spLocks/>
          </p:cNvSpPr>
          <p:nvPr/>
        </p:nvSpPr>
        <p:spPr>
          <a:xfrm>
            <a:off x="6267191" y="1738364"/>
            <a:ext cx="4998588" cy="4381059"/>
          </a:xfrm>
          <a:prstGeom prst="rect">
            <a:avLst/>
          </a:prstGeom>
        </p:spPr>
        <p:txBody>
          <a:bodyPr/>
          <a:lstStyle>
            <a:lvl1pPr marL="0" indent="0" algn="l" rtl="0" eaLnBrk="1" fontAlgn="base" hangingPunct="1">
              <a:spcBef>
                <a:spcPct val="0"/>
              </a:spcBef>
              <a:spcAft>
                <a:spcPts val="800"/>
              </a:spcAft>
              <a:buFont typeface="Arial" charset="0"/>
              <a:defRPr sz="2000" b="0" kern="1200">
                <a:solidFill>
                  <a:schemeClr val="tx2"/>
                </a:solidFill>
                <a:latin typeface="+mn-lt"/>
                <a:ea typeface="Calibri"/>
                <a:cs typeface="Calibri"/>
              </a:defRPr>
            </a:lvl1pPr>
            <a:lvl2pPr marL="0" indent="0" algn="l" rtl="0" eaLnBrk="1" fontAlgn="base" hangingPunct="1">
              <a:spcBef>
                <a:spcPct val="0"/>
              </a:spcBef>
              <a:spcAft>
                <a:spcPts val="600"/>
              </a:spcAft>
              <a:buFont typeface="Arial" charset="0"/>
              <a:defRPr sz="2000" kern="1200">
                <a:solidFill>
                  <a:schemeClr val="tx2"/>
                </a:solidFill>
                <a:latin typeface="+mn-lt"/>
                <a:ea typeface="Calibri"/>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tx2"/>
                </a:solidFill>
                <a:latin typeface="+mn-lt"/>
                <a:ea typeface="Calibri"/>
                <a:cs typeface="+mn-cs"/>
              </a:defRPr>
            </a:lvl3pPr>
            <a:lvl4pPr marL="458788" indent="-228600" algn="l" rtl="0" eaLnBrk="1" fontAlgn="base" hangingPunct="1">
              <a:spcBef>
                <a:spcPct val="0"/>
              </a:spcBef>
              <a:spcAft>
                <a:spcPts val="400"/>
              </a:spcAft>
              <a:buSzPct val="80000"/>
              <a:buFont typeface="Arial" charset="0"/>
              <a:buChar char="–"/>
              <a:defRPr kern="1200">
                <a:solidFill>
                  <a:schemeClr val="tx2"/>
                </a:solidFill>
                <a:latin typeface="+mn-lt"/>
                <a:ea typeface="Calibri"/>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tx2"/>
                </a:solidFill>
                <a:latin typeface="+mn-lt"/>
                <a:ea typeface="Calibri"/>
                <a:cs typeface="+mn-cs"/>
              </a:defRPr>
            </a:lvl5pPr>
            <a:lvl6pPr marL="914400" indent="-228600" algn="l" defTabSz="860425" rtl="0" eaLnBrk="1" latinLnBrk="0" hangingPunct="1">
              <a:lnSpc>
                <a:spcPct val="100000"/>
              </a:lnSpc>
              <a:spcBef>
                <a:spcPts val="0"/>
              </a:spcBef>
              <a:spcAft>
                <a:spcPts val="300"/>
              </a:spcAft>
              <a:buFont typeface="Arial" pitchFamily="34" charset="0"/>
              <a:buChar char="•"/>
              <a:defRPr sz="1400" kern="1200" baseline="0">
                <a:solidFill>
                  <a:schemeClr val="tx2"/>
                </a:solidFill>
                <a:latin typeface="+mn-lt"/>
                <a:ea typeface="+mn-ea"/>
                <a:cs typeface="+mn-cs"/>
              </a:defRPr>
            </a:lvl6pPr>
            <a:lvl7pPr marL="914400" indent="0" algn="l" defTabSz="914400" rtl="0" eaLnBrk="1" latinLnBrk="0" hangingPunct="1">
              <a:lnSpc>
                <a:spcPct val="100000"/>
              </a:lnSpc>
              <a:spcBef>
                <a:spcPts val="0"/>
              </a:spcBef>
              <a:spcAft>
                <a:spcPts val="300"/>
              </a:spcAft>
              <a:buFontTx/>
              <a:buNone/>
              <a:defRPr sz="12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solidFill>
                  <a:schemeClr val="tx1">
                    <a:lumMod val="50000"/>
                  </a:schemeClr>
                </a:solidFill>
              </a:rPr>
              <a:t>Pioneers from the Tennessee Chapter donated 300 Hug-a-Bears as well as several reading books to the local Boys and Girls Club.  The bears were hand-crafted over a six month period by over 20 members of the local Life Member base.  The Boys and Girls Club will use these items to support the local youth in the greater Nashville area.</a:t>
            </a:r>
          </a:p>
        </p:txBody>
      </p:sp>
    </p:spTree>
    <p:extLst>
      <p:ext uri="{BB962C8B-B14F-4D97-AF65-F5344CB8AC3E}">
        <p14:creationId xmlns:p14="http://schemas.microsoft.com/office/powerpoint/2010/main" val="697367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TT_2015_PPT_TEMPLATE_INTERNAL">
  <a:themeElements>
    <a:clrScheme name="ATT 2015 5">
      <a:dk1>
        <a:srgbClr val="333333"/>
      </a:dk1>
      <a:lt1>
        <a:srgbClr val="FFFFFF"/>
      </a:lt1>
      <a:dk2>
        <a:srgbClr val="666666"/>
      </a:dk2>
      <a:lt2>
        <a:srgbClr val="F2F2F2"/>
      </a:lt2>
      <a:accent1>
        <a:srgbClr val="EF6F00"/>
      </a:accent1>
      <a:accent2>
        <a:srgbClr val="FCB314"/>
      </a:accent2>
      <a:accent3>
        <a:srgbClr val="4CA90C"/>
      </a:accent3>
      <a:accent4>
        <a:srgbClr val="C4D82D"/>
      </a:accent4>
      <a:accent5>
        <a:srgbClr val="0574AC"/>
      </a:accent5>
      <a:accent6>
        <a:srgbClr val="44C8F5"/>
      </a:accent6>
      <a:hlink>
        <a:srgbClr val="DA0081"/>
      </a:hlink>
      <a:folHlink>
        <a:srgbClr val="B30A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gradFill flip="none" rotWithShape="1">
            <a:gsLst>
              <a:gs pos="0">
                <a:schemeClr val="accent5"/>
              </a:gs>
              <a:gs pos="100000">
                <a:schemeClr val="accent6"/>
              </a:gs>
            </a:gsLst>
            <a:lin ang="5400000" scaled="0"/>
            <a:tileRect/>
          </a:gra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ATT_2015_PPT_Int_Wide_Temp-150421</Template>
  <TotalTime>1537</TotalTime>
  <Words>138</Words>
  <Application>Microsoft Office PowerPoint</Application>
  <PresentationFormat>Custom</PresentationFormat>
  <Paragraphs>17</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ATT_2015_PPT_TEMPLATE_INTERNAL</vt:lpstr>
      <vt:lpstr>2024 Awards</vt:lpstr>
      <vt:lpstr>Project Spotlight</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Northeast Region All Hands Kickoff Call</dc:title>
  <dc:creator>HUNGERFORD, G. W</dc:creator>
  <cp:lastModifiedBy>Cornell Smith</cp:lastModifiedBy>
  <cp:revision>141</cp:revision>
  <cp:lastPrinted>2016-01-25T19:03:53Z</cp:lastPrinted>
  <dcterms:created xsi:type="dcterms:W3CDTF">2016-01-05T17:05:24Z</dcterms:created>
  <dcterms:modified xsi:type="dcterms:W3CDTF">2024-03-14T14:59:12Z</dcterms:modified>
</cp:coreProperties>
</file>