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5C8B"/>
    <a:srgbClr val="EE4C9D"/>
    <a:srgbClr val="3EFD2F"/>
    <a:srgbClr val="EA1E84"/>
    <a:srgbClr val="F16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53" autoAdjust="0"/>
    <p:restoredTop sz="94291" autoAdjust="0"/>
  </p:normalViewPr>
  <p:slideViewPr>
    <p:cSldViewPr snapToGrid="0">
      <p:cViewPr varScale="1">
        <p:scale>
          <a:sx n="83" d="100"/>
          <a:sy n="83" d="100"/>
        </p:scale>
        <p:origin x="363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0D7D-A89D-4AF6-8FC5-E942CF0FEC4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B4CD-EBF2-470C-99D3-0D191C35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4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0D7D-A89D-4AF6-8FC5-E942CF0FEC4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B4CD-EBF2-470C-99D3-0D191C35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1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0D7D-A89D-4AF6-8FC5-E942CF0FEC4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B4CD-EBF2-470C-99D3-0D191C35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41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0D7D-A89D-4AF6-8FC5-E942CF0FEC4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B4CD-EBF2-470C-99D3-0D191C35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71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0D7D-A89D-4AF6-8FC5-E942CF0FEC4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B4CD-EBF2-470C-99D3-0D191C35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9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0D7D-A89D-4AF6-8FC5-E942CF0FEC4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B4CD-EBF2-470C-99D3-0D191C35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1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0D7D-A89D-4AF6-8FC5-E942CF0FEC4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B4CD-EBF2-470C-99D3-0D191C35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49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0D7D-A89D-4AF6-8FC5-E942CF0FEC4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B4CD-EBF2-470C-99D3-0D191C35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93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0D7D-A89D-4AF6-8FC5-E942CF0FEC4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B4CD-EBF2-470C-99D3-0D191C35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1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0D7D-A89D-4AF6-8FC5-E942CF0FEC4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B4CD-EBF2-470C-99D3-0D191C35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46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0D7D-A89D-4AF6-8FC5-E942CF0FEC4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B4CD-EBF2-470C-99D3-0D191C35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9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30D7D-A89D-4AF6-8FC5-E942CF0FEC4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6B4CD-EBF2-470C-99D3-0D191C35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8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library.stonybrook.edu/2015/04/28/run-for-charity-this-may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hyperlink" Target="mailto:sg932r@att.com" TargetMode="External"/><Relationship Id="rId4" Type="http://schemas.openxmlformats.org/officeDocument/2006/relationships/hyperlink" Target="http://www.charitymiles.org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3000" t="15000" r="-3000" b="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3">
            <a:extLst>
              <a:ext uri="{FF2B5EF4-FFF2-40B4-BE49-F238E27FC236}">
                <a16:creationId xmlns:a16="http://schemas.microsoft.com/office/drawing/2014/main" id="{5907CFC7-A6DA-4DD8-8BAD-19A27CA1D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1021" y="1976814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7183DA-4B6D-45F9-9A47-27B1625669C3}"/>
              </a:ext>
            </a:extLst>
          </p:cNvPr>
          <p:cNvSpPr txBox="1"/>
          <p:nvPr/>
        </p:nvSpPr>
        <p:spPr>
          <a:xfrm>
            <a:off x="561704" y="1581182"/>
            <a:ext cx="5734591" cy="40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3600" b="1" dirty="0">
                <a:latin typeface="Abadi" panose="020B0604020104020204" pitchFamily="34" charset="0"/>
                <a:ea typeface="HGMaruGothicMPRO" panose="020B0400000000000000" pitchFamily="34" charset="-128"/>
                <a:cs typeface="ATT Aleck Cd" panose="020B0706020203020204" pitchFamily="34" charset="0"/>
              </a:rPr>
              <a:t>Monthly Charity Spotlight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BD02C69-E8EE-47AC-8292-E0BBB5257F38}"/>
              </a:ext>
            </a:extLst>
          </p:cNvPr>
          <p:cNvCxnSpPr>
            <a:cxnSpLocks/>
          </p:cNvCxnSpPr>
          <p:nvPr/>
        </p:nvCxnSpPr>
        <p:spPr>
          <a:xfrm>
            <a:off x="3429000" y="228600"/>
            <a:ext cx="0" cy="1009168"/>
          </a:xfrm>
          <a:prstGeom prst="line">
            <a:avLst/>
          </a:prstGeom>
          <a:ln w="44450">
            <a:solidFill>
              <a:schemeClr val="accent5">
                <a:lumMod val="50000"/>
                <a:alpha val="5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52ED44E-B84E-4C2C-B9DD-380457603CC2}"/>
              </a:ext>
            </a:extLst>
          </p:cNvPr>
          <p:cNvSpPr txBox="1"/>
          <p:nvPr/>
        </p:nvSpPr>
        <p:spPr>
          <a:xfrm>
            <a:off x="3038177" y="4143069"/>
            <a:ext cx="37372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i="0" dirty="0">
                <a:solidFill>
                  <a:schemeClr val="accent2"/>
                </a:solidFill>
                <a:effectLst/>
              </a:rPr>
              <a:t>Every warrior has unique challenges and goals. WWP provides a variety of veteran programs and services to help you take the steps that are right for you. What’s more, thanks to the tremendous support of our donors, you never pay a penny to get the help you need to build the future you deserve. </a:t>
            </a:r>
          </a:p>
          <a:p>
            <a:pPr algn="ctr" fontAlgn="base"/>
            <a:r>
              <a:rPr lang="en-US" sz="1600" b="0" i="0" u="sng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https://att.benevity.org/</a:t>
            </a:r>
            <a:r>
              <a:rPr lang="en-US" sz="1600" u="sng" dirty="0">
                <a:solidFill>
                  <a:schemeClr val="accent1"/>
                </a:solidFill>
                <a:latin typeface="Calibri" panose="020F0502020204030204" pitchFamily="34" charset="0"/>
              </a:rPr>
              <a:t>volunteer/554</a:t>
            </a:r>
            <a:endParaRPr lang="en-US" sz="1600" b="0" i="0" u="sng" dirty="0">
              <a:solidFill>
                <a:schemeClr val="accent1"/>
              </a:solidFill>
              <a:effectLst/>
              <a:latin typeface="Calibri" panose="020F0502020204030204" pitchFamily="34" charset="0"/>
            </a:endParaRPr>
          </a:p>
          <a:p>
            <a:pPr algn="ctr" fontAlgn="base"/>
            <a:endParaRPr lang="en-US" dirty="0">
              <a:solidFill>
                <a:srgbClr val="315C8B"/>
              </a:solidFill>
              <a:latin typeface="Abadi" panose="020B06040201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F757BB9-A1D0-412A-BF03-BABC716299CC}"/>
              </a:ext>
            </a:extLst>
          </p:cNvPr>
          <p:cNvSpPr txBox="1"/>
          <p:nvPr/>
        </p:nvSpPr>
        <p:spPr>
          <a:xfrm>
            <a:off x="-61408" y="8009715"/>
            <a:ext cx="3386170" cy="1134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400" dirty="0">
                <a:solidFill>
                  <a:schemeClr val="accent2"/>
                </a:solidFill>
                <a:latin typeface="Abadi" panose="020B0604020104020204" pitchFamily="34" charset="0"/>
                <a:ea typeface="HGMaruGothicMPRO" panose="020B0400000000000000" pitchFamily="34" charset="-128"/>
                <a:cs typeface="Calibri" panose="020F0502020204030204" pitchFamily="34" charset="0"/>
              </a:rPr>
              <a:t>For every mile you move, you help earn money for your charity! Join team #</a:t>
            </a:r>
            <a:r>
              <a:rPr lang="en-US" sz="2400" dirty="0" err="1">
                <a:solidFill>
                  <a:schemeClr val="accent2"/>
                </a:solidFill>
                <a:latin typeface="Abadi" panose="020B0604020104020204" pitchFamily="34" charset="0"/>
                <a:ea typeface="HGMaruGothicMPRO" panose="020B0400000000000000" pitchFamily="34" charset="-128"/>
                <a:cs typeface="Calibri" panose="020F0502020204030204" pitchFamily="34" charset="0"/>
              </a:rPr>
              <a:t>attpioneers</a:t>
            </a:r>
            <a:endParaRPr lang="en-US" sz="2400" dirty="0">
              <a:solidFill>
                <a:schemeClr val="accent2"/>
              </a:solidFill>
              <a:latin typeface="Abadi" panose="020B0604020104020204" pitchFamily="34" charset="0"/>
              <a:ea typeface="HGMaruGothicMPRO" panose="020B0400000000000000" pitchFamily="34" charset="-128"/>
              <a:cs typeface="Calibri" panose="020F0502020204030204" pitchFamily="34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9EF0C46-4F63-491C-9BCD-5762CF4086DC}"/>
              </a:ext>
            </a:extLst>
          </p:cNvPr>
          <p:cNvCxnSpPr>
            <a:cxnSpLocks/>
          </p:cNvCxnSpPr>
          <p:nvPr/>
        </p:nvCxnSpPr>
        <p:spPr>
          <a:xfrm>
            <a:off x="3448050" y="7983802"/>
            <a:ext cx="0" cy="1009168"/>
          </a:xfrm>
          <a:prstGeom prst="line">
            <a:avLst/>
          </a:prstGeom>
          <a:ln w="444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B80783C-C1E4-4F37-934F-574E1CCE1EB6}"/>
              </a:ext>
            </a:extLst>
          </p:cNvPr>
          <p:cNvSpPr txBox="1"/>
          <p:nvPr/>
        </p:nvSpPr>
        <p:spPr>
          <a:xfrm>
            <a:off x="3476626" y="7983802"/>
            <a:ext cx="3386168" cy="1134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400" dirty="0">
                <a:solidFill>
                  <a:schemeClr val="accent2"/>
                </a:solidFill>
                <a:latin typeface="Abadi" panose="020B0604020104020204" pitchFamily="34" charset="0"/>
                <a:ea typeface="HGMaruGothicMPRO" panose="020B0400000000000000" pitchFamily="34" charset="-128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www.charitymiles.org</a:t>
            </a:r>
            <a:r>
              <a:rPr lang="en-US" sz="2400" dirty="0">
                <a:solidFill>
                  <a:schemeClr val="accent2"/>
                </a:solidFill>
                <a:latin typeface="Abadi" panose="020B0604020104020204" pitchFamily="34" charset="0"/>
                <a:ea typeface="HGMaruGothicMPRO" panose="020B0400000000000000" pitchFamily="34" charset="-128"/>
                <a:cs typeface="Calibri" panose="020F0502020204030204" pitchFamily="34" charset="0"/>
              </a:rPr>
              <a:t> or contact Mike </a:t>
            </a:r>
            <a:r>
              <a:rPr lang="en-US" sz="2400" dirty="0" err="1">
                <a:solidFill>
                  <a:schemeClr val="accent2"/>
                </a:solidFill>
                <a:latin typeface="Abadi" panose="020B0604020104020204" pitchFamily="34" charset="0"/>
                <a:ea typeface="HGMaruGothicMPRO" panose="020B0400000000000000" pitchFamily="34" charset="-128"/>
                <a:cs typeface="Calibri" panose="020F0502020204030204" pitchFamily="34" charset="0"/>
              </a:rPr>
              <a:t>Holland,</a:t>
            </a:r>
            <a:r>
              <a:rPr lang="en-US" sz="2400" dirty="0">
                <a:solidFill>
                  <a:schemeClr val="accent2"/>
                </a:solidFill>
                <a:latin typeface="Abadi" panose="020B0604020104020204" pitchFamily="34" charset="0"/>
                <a:ea typeface="HGMaruGothicMPRO" panose="020B0400000000000000" pitchFamily="34" charset="-128"/>
                <a:cs typeface="Calibri" panose="020F0502020204030204" pitchFamily="34" charset="0"/>
              </a:rPr>
              <a:t> jh3527</a:t>
            </a:r>
            <a:r>
              <a:rPr lang="en-US" sz="2400" dirty="0">
                <a:solidFill>
                  <a:schemeClr val="accent2"/>
                </a:solidFill>
                <a:latin typeface="Abadi" panose="020B0604020104020204" pitchFamily="34" charset="0"/>
                <a:ea typeface="HGMaruGothicMPRO" panose="020B0400000000000000" pitchFamily="34" charset="-128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@att.com</a:t>
            </a:r>
            <a:r>
              <a:rPr lang="en-US" sz="2400" dirty="0">
                <a:solidFill>
                  <a:schemeClr val="accent2"/>
                </a:solidFill>
                <a:latin typeface="Abadi" panose="020B0604020104020204" pitchFamily="34" charset="0"/>
                <a:ea typeface="HGMaruGothicMPRO" panose="020B0400000000000000" pitchFamily="34" charset="-128"/>
                <a:cs typeface="Calibri" panose="020F0502020204030204" pitchFamily="34" charset="0"/>
              </a:rPr>
              <a:t> for more information.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97A6AD-AF36-47D7-8A55-D28907C3CD31}"/>
              </a:ext>
            </a:extLst>
          </p:cNvPr>
          <p:cNvSpPr txBox="1"/>
          <p:nvPr/>
        </p:nvSpPr>
        <p:spPr>
          <a:xfrm>
            <a:off x="3654669" y="288740"/>
            <a:ext cx="3000375" cy="89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4000" b="1" dirty="0">
                <a:solidFill>
                  <a:srgbClr val="7030A0"/>
                </a:solidFill>
                <a:latin typeface="Abadi" panose="020B0604020104020204" pitchFamily="34" charset="0"/>
                <a:ea typeface="HGMaruGothicMPRO" panose="020B0400000000000000" pitchFamily="34" charset="-128"/>
                <a:cs typeface="Calibri" panose="020F0502020204030204" pitchFamily="34" charset="0"/>
              </a:rPr>
              <a:t> </a:t>
            </a:r>
            <a:r>
              <a:rPr lang="en-US" sz="4000" b="1" dirty="0">
                <a:solidFill>
                  <a:schemeClr val="accent2"/>
                </a:solidFill>
                <a:latin typeface="Abadi" panose="020B0604020104020204" pitchFamily="34" charset="0"/>
                <a:ea typeface="HGMaruGothicMPRO" panose="020B0400000000000000" pitchFamily="34" charset="-128"/>
                <a:cs typeface="Calibri" panose="020F0502020204030204" pitchFamily="34" charset="0"/>
              </a:rPr>
              <a:t>SEPTEMBER 2025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3EC0EBD-5954-46E9-88CD-65F4B01866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30" y="751752"/>
            <a:ext cx="2276009" cy="56799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699938-FCDE-45C0-9BF4-5CFB397B36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8551" y="72978"/>
            <a:ext cx="2481753" cy="78511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7B5E23B-4A0D-45A7-A2B9-30AE1FA59F2F}"/>
              </a:ext>
            </a:extLst>
          </p:cNvPr>
          <p:cNvSpPr txBox="1"/>
          <p:nvPr/>
        </p:nvSpPr>
        <p:spPr>
          <a:xfrm>
            <a:off x="126189" y="7419277"/>
            <a:ext cx="6643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2000" b="1" dirty="0">
                <a:latin typeface="Abadi" panose="020B0604020104020204" pitchFamily="34" charset="0"/>
                <a:ea typeface="HGMaruGothicMPRO" panose="020B0400000000000000" pitchFamily="34" charset="-128"/>
                <a:cs typeface="Calibri" panose="020F0502020204030204" pitchFamily="34" charset="0"/>
              </a:rPr>
              <a:t>Choose these charities in October to make your impact!</a:t>
            </a:r>
            <a:endParaRPr lang="en-US" b="1" dirty="0">
              <a:latin typeface="Abadi" panose="020B06040201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C135F5-A772-4A4C-8A7F-52157C26B821}"/>
              </a:ext>
            </a:extLst>
          </p:cNvPr>
          <p:cNvSpPr txBox="1"/>
          <p:nvPr/>
        </p:nvSpPr>
        <p:spPr>
          <a:xfrm>
            <a:off x="0" y="2068143"/>
            <a:ext cx="40718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0" i="0" dirty="0">
                <a:solidFill>
                  <a:schemeClr val="accent2"/>
                </a:solidFill>
                <a:effectLst/>
              </a:rPr>
              <a:t>The American Diabetes Associatio</a:t>
            </a:r>
            <a:r>
              <a:rPr lang="en-US" dirty="0">
                <a:solidFill>
                  <a:schemeClr val="accent2"/>
                </a:solidFill>
              </a:rPr>
              <a:t>n’s</a:t>
            </a:r>
            <a:r>
              <a:rPr lang="en-US" b="0" i="0" dirty="0">
                <a:solidFill>
                  <a:schemeClr val="accent2"/>
                </a:solidFill>
                <a:effectLst/>
              </a:rPr>
              <a:t> mission is to prevent and cure diabetes and to improve the lives of all people affected by diabetes.</a:t>
            </a:r>
            <a:endParaRPr lang="en-US" sz="1800" b="0" i="0" u="sng" dirty="0">
              <a:solidFill>
                <a:schemeClr val="accent2"/>
              </a:solidFill>
              <a:effectLst/>
            </a:endParaRPr>
          </a:p>
          <a:p>
            <a:pPr fontAlgn="base"/>
            <a:r>
              <a:rPr lang="en-US" sz="1800" b="0" i="0" u="sng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https://att.benevity.org/</a:t>
            </a:r>
            <a:r>
              <a:rPr lang="en-US" u="sng" dirty="0">
                <a:solidFill>
                  <a:schemeClr val="accent1"/>
                </a:solidFill>
                <a:latin typeface="Calibri" panose="020F0502020204030204" pitchFamily="34" charset="0"/>
              </a:rPr>
              <a:t>volunteer/439</a:t>
            </a:r>
            <a:endParaRPr lang="en-US" sz="1800" b="0" i="0" u="sng" dirty="0">
              <a:solidFill>
                <a:schemeClr val="accent1"/>
              </a:solidFill>
              <a:effectLst/>
              <a:latin typeface="Calibri" panose="020F0502020204030204" pitchFamily="34" charset="0"/>
            </a:endParaRPr>
          </a:p>
          <a:p>
            <a:pPr fontAlgn="base"/>
            <a:endParaRPr lang="en-US" u="sng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CBAC66-3975-E34C-EE48-511FEB0B4D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0677" y="4211534"/>
            <a:ext cx="2857500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3BABD8B-9213-9AEF-E6D8-D6DC956AE36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71852" y="2028246"/>
            <a:ext cx="2583192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736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741d71c-c6b6-47b0-803c-0f3b32b07556}" enabled="0" method="" siteId="{e741d71c-c6b6-47b0-803c-0f3b32b0755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2449</TotalTime>
  <Words>157</Words>
  <Application>Microsoft Office PowerPoint</Application>
  <PresentationFormat>Letter Paper (8.5x11 in)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DEACON, SARA</dc:creator>
  <cp:lastModifiedBy>Cornell Smith</cp:lastModifiedBy>
  <cp:revision>79</cp:revision>
  <dcterms:created xsi:type="dcterms:W3CDTF">2018-12-07T19:58:05Z</dcterms:created>
  <dcterms:modified xsi:type="dcterms:W3CDTF">2025-09-01T18:31:29Z</dcterms:modified>
  <cp:contentStatus/>
</cp:coreProperties>
</file>