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5C8B"/>
    <a:srgbClr val="EE4C9D"/>
    <a:srgbClr val="3EFD2F"/>
    <a:srgbClr val="EA1E84"/>
    <a:srgbClr val="F16F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3" autoAdjust="0"/>
    <p:restoredTop sz="94291" autoAdjust="0"/>
  </p:normalViewPr>
  <p:slideViewPr>
    <p:cSldViewPr snapToGrid="0">
      <p:cViewPr varScale="1">
        <p:scale>
          <a:sx n="79" d="100"/>
          <a:sy n="79" d="100"/>
        </p:scale>
        <p:origin x="3726" y="1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46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1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7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9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1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4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9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1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4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9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30D7D-A89D-4AF6-8FC5-E942CF0FEC4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83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library.stonybrook.edu/2015/04/28/run-for-charity-this-may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hyperlink" Target="mailto:sg932r@att.com" TargetMode="External"/><Relationship Id="rId4" Type="http://schemas.openxmlformats.org/officeDocument/2006/relationships/hyperlink" Target="http://www.charitymiles.org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3000" t="15000" r="-3000" b="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3">
            <a:extLst>
              <a:ext uri="{FF2B5EF4-FFF2-40B4-BE49-F238E27FC236}">
                <a16:creationId xmlns:a16="http://schemas.microsoft.com/office/drawing/2014/main" id="{5907CFC7-A6DA-4DD8-8BAD-19A27CA1D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021" y="1976814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7183DA-4B6D-45F9-9A47-27B1625669C3}"/>
              </a:ext>
            </a:extLst>
          </p:cNvPr>
          <p:cNvSpPr txBox="1"/>
          <p:nvPr/>
        </p:nvSpPr>
        <p:spPr>
          <a:xfrm>
            <a:off x="580754" y="1524668"/>
            <a:ext cx="5734591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3600" b="1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ATT Aleck Cd" panose="020B0706020203020204" pitchFamily="34" charset="0"/>
              </a:rPr>
              <a:t>Monthly Charity Spotlight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D02C69-E8EE-47AC-8292-E0BBB5257F38}"/>
              </a:ext>
            </a:extLst>
          </p:cNvPr>
          <p:cNvCxnSpPr>
            <a:cxnSpLocks/>
          </p:cNvCxnSpPr>
          <p:nvPr/>
        </p:nvCxnSpPr>
        <p:spPr>
          <a:xfrm>
            <a:off x="3429000" y="228600"/>
            <a:ext cx="0" cy="1009168"/>
          </a:xfrm>
          <a:prstGeom prst="line">
            <a:avLst/>
          </a:prstGeom>
          <a:ln w="44450">
            <a:solidFill>
              <a:schemeClr val="accent5">
                <a:lumMod val="50000"/>
                <a:alpha val="5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52ED44E-B84E-4C2C-B9DD-380457603CC2}"/>
              </a:ext>
            </a:extLst>
          </p:cNvPr>
          <p:cNvSpPr txBox="1"/>
          <p:nvPr/>
        </p:nvSpPr>
        <p:spPr>
          <a:xfrm>
            <a:off x="3038177" y="4599651"/>
            <a:ext cx="37991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1600" b="0" i="0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TEAM RWB’s goal is To enrich the lives of America’s veterans by connecting them to their community through physical and social activity.</a:t>
            </a:r>
          </a:p>
          <a:p>
            <a:pPr algn="ctr" fontAlgn="base"/>
            <a:r>
              <a:rPr lang="en-US" b="0" i="0" u="sng" dirty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u="sng" dirty="0">
                <a:solidFill>
                  <a:schemeClr val="accent1"/>
                </a:solidFill>
                <a:effectLst/>
                <a:latin typeface="Calibri" panose="020F0502020204030204" pitchFamily="34" charset="0"/>
              </a:rPr>
              <a:t>https://att.benevity.org/volunteer/</a:t>
            </a:r>
            <a:r>
              <a:rPr lang="en-US" u="sng" dirty="0">
                <a:solidFill>
                  <a:schemeClr val="accent1"/>
                </a:solidFill>
                <a:latin typeface="Calibri" panose="020F0502020204030204" pitchFamily="34" charset="0"/>
              </a:rPr>
              <a:t>458</a:t>
            </a:r>
            <a:endParaRPr lang="en-US" sz="1800" b="0" i="0" u="sng" dirty="0">
              <a:solidFill>
                <a:schemeClr val="accent1"/>
              </a:solidFill>
              <a:effectLst/>
              <a:latin typeface="Calibri" panose="020F0502020204030204" pitchFamily="34" charset="0"/>
            </a:endParaRPr>
          </a:p>
          <a:p>
            <a:pPr algn="ctr" fontAlgn="base"/>
            <a:endParaRPr lang="en-US" sz="1800" b="0" i="0" u="sng" dirty="0">
              <a:solidFill>
                <a:schemeClr val="accent1"/>
              </a:solidFill>
              <a:effectLst/>
              <a:latin typeface="Calibri" panose="020F0502020204030204" pitchFamily="34" charset="0"/>
            </a:endParaRPr>
          </a:p>
          <a:p>
            <a:pPr algn="ctr" fontAlgn="base"/>
            <a:endParaRPr lang="en-US" b="0" i="0" u="sng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  <a:p>
            <a:pPr algn="ctr" fontAlgn="base"/>
            <a:endParaRPr lang="en-US" dirty="0">
              <a:solidFill>
                <a:srgbClr val="315C8B"/>
              </a:solidFill>
              <a:latin typeface="Abadi" panose="020B06040201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757BB9-A1D0-412A-BF03-BABC716299CC}"/>
              </a:ext>
            </a:extLst>
          </p:cNvPr>
          <p:cNvSpPr txBox="1"/>
          <p:nvPr/>
        </p:nvSpPr>
        <p:spPr>
          <a:xfrm>
            <a:off x="-83658" y="7952527"/>
            <a:ext cx="3386170" cy="1134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For every mile you move, you help earn money for your charity! Join team #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attpioneers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badi" panose="020B0604020104020204" pitchFamily="34" charset="0"/>
              <a:ea typeface="HGMaruGothicMPRO" panose="020B0400000000000000" pitchFamily="34" charset="-128"/>
              <a:cs typeface="Calibri" panose="020F0502020204030204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9EF0C46-4F63-491C-9BCD-5762CF4086DC}"/>
              </a:ext>
            </a:extLst>
          </p:cNvPr>
          <p:cNvCxnSpPr>
            <a:cxnSpLocks/>
          </p:cNvCxnSpPr>
          <p:nvPr/>
        </p:nvCxnSpPr>
        <p:spPr>
          <a:xfrm>
            <a:off x="3448050" y="7983802"/>
            <a:ext cx="0" cy="1009168"/>
          </a:xfrm>
          <a:prstGeom prst="line">
            <a:avLst/>
          </a:prstGeom>
          <a:ln w="444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B80783C-C1E4-4F37-934F-574E1CCE1EB6}"/>
              </a:ext>
            </a:extLst>
          </p:cNvPr>
          <p:cNvSpPr txBox="1"/>
          <p:nvPr/>
        </p:nvSpPr>
        <p:spPr>
          <a:xfrm>
            <a:off x="3476626" y="7983802"/>
            <a:ext cx="3386168" cy="1134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www.charitymiles.org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or contact Mike </a:t>
            </a:r>
            <a:r>
              <a:rPr lang="en-US" sz="2400" dirty="0" err="1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Holland,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jh3527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  <a:hlinkClick r:id="rId5"/>
              </a:rPr>
              <a:t>@att.com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for more information.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97A6AD-AF36-47D7-8A55-D28907C3CD31}"/>
              </a:ext>
            </a:extLst>
          </p:cNvPr>
          <p:cNvSpPr txBox="1"/>
          <p:nvPr/>
        </p:nvSpPr>
        <p:spPr>
          <a:xfrm>
            <a:off x="3654669" y="288740"/>
            <a:ext cx="3000375" cy="1308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4800" b="1" dirty="0">
                <a:solidFill>
                  <a:srgbClr val="0070C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JUNE 2026</a:t>
            </a:r>
          </a:p>
          <a:p>
            <a:pPr algn="ctr">
              <a:lnSpc>
                <a:spcPts val="3000"/>
              </a:lnSpc>
            </a:pPr>
            <a:endParaRPr lang="en-US" sz="4800" b="1" dirty="0">
              <a:solidFill>
                <a:srgbClr val="FF0000"/>
              </a:solidFill>
              <a:latin typeface="Abadi" panose="020B0604020104020204" pitchFamily="34" charset="0"/>
              <a:ea typeface="HGMaruGothicMPRO" panose="020B0400000000000000" pitchFamily="34" charset="-128"/>
              <a:cs typeface="Calibri" panose="020F0502020204030204" pitchFamily="34" charset="0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33EC0EBD-5954-46E9-88CD-65F4B01866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30" y="751752"/>
            <a:ext cx="2276009" cy="5679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699938-FCDE-45C0-9BF4-5CFB397B36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8551" y="72978"/>
            <a:ext cx="2481753" cy="78511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7B5E23B-4A0D-45A7-A2B9-30AE1FA59F2F}"/>
              </a:ext>
            </a:extLst>
          </p:cNvPr>
          <p:cNvSpPr txBox="1"/>
          <p:nvPr/>
        </p:nvSpPr>
        <p:spPr>
          <a:xfrm>
            <a:off x="31229" y="7478007"/>
            <a:ext cx="6643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2000" b="1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Choose these charities in June to make your impact!</a:t>
            </a:r>
            <a:endParaRPr lang="en-US" b="1" dirty="0">
              <a:solidFill>
                <a:srgbClr val="315C8B"/>
              </a:solidFill>
              <a:latin typeface="Abadi" panose="020B06040201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5C135F5-A772-4A4C-8A7F-52157C26B821}"/>
              </a:ext>
            </a:extLst>
          </p:cNvPr>
          <p:cNvSpPr txBox="1"/>
          <p:nvPr/>
        </p:nvSpPr>
        <p:spPr>
          <a:xfrm>
            <a:off x="0" y="2068143"/>
            <a:ext cx="40718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0" i="0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Action for Healthy Kids works to create healthier schools where every child has access to safe places to play, nutritious food to eat, and healthy experiences to help them thrive.</a:t>
            </a:r>
            <a:endParaRPr lang="en-US" sz="1800" b="0" i="0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fontAlgn="base"/>
            <a:r>
              <a:rPr lang="en-US" sz="1800" b="0" i="0" u="sng" dirty="0">
                <a:solidFill>
                  <a:schemeClr val="accent1"/>
                </a:solidFill>
                <a:effectLst/>
                <a:latin typeface="Calibri" panose="020F0502020204030204" pitchFamily="34" charset="0"/>
              </a:rPr>
              <a:t>https://att.benevity.org/volunteer/</a:t>
            </a:r>
            <a:r>
              <a:rPr lang="en-US" u="sng" dirty="0">
                <a:solidFill>
                  <a:schemeClr val="accent1"/>
                </a:solidFill>
                <a:latin typeface="Calibri" panose="020F0502020204030204" pitchFamily="34" charset="0"/>
              </a:rPr>
              <a:t>2999</a:t>
            </a:r>
            <a:endParaRPr lang="en-US" sz="1800" b="0" i="0" u="sng" dirty="0">
              <a:solidFill>
                <a:schemeClr val="accent1"/>
              </a:solidFill>
              <a:effectLst/>
              <a:latin typeface="Calibri" panose="020F0502020204030204" pitchFamily="34" charset="0"/>
            </a:endParaRPr>
          </a:p>
          <a:p>
            <a:pPr fontAlgn="base"/>
            <a:endParaRPr lang="en-US" u="sng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892855-4811-3570-F8A7-1EC53B3D288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97876" y="1976814"/>
            <a:ext cx="2857500" cy="2143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5BCC85-489D-76DD-4937-A090B448626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0677" y="4376467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736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2422</TotalTime>
  <Words>131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DEACON, SARA</dc:creator>
  <cp:lastModifiedBy>HOLLAND, MIKE</cp:lastModifiedBy>
  <cp:revision>77</cp:revision>
  <dcterms:created xsi:type="dcterms:W3CDTF">2018-12-07T19:58:05Z</dcterms:created>
  <dcterms:modified xsi:type="dcterms:W3CDTF">2026-05-26T17:25:51Z</dcterms:modified>
  <cp:contentStatus/>
</cp:coreProperties>
</file>