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C8B"/>
    <a:srgbClr val="EE4C9D"/>
    <a:srgbClr val="3EFD2F"/>
    <a:srgbClr val="EA1E84"/>
    <a:srgbClr val="F1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F61359-5C38-4911-AE1F-BB3E398321DE}" v="3" dt="2026-07-15T20:45:24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53" autoAdjust="0"/>
    <p:restoredTop sz="94291" autoAdjust="0"/>
  </p:normalViewPr>
  <p:slideViewPr>
    <p:cSldViewPr snapToGrid="0">
      <p:cViewPr varScale="1">
        <p:scale>
          <a:sx n="63" d="100"/>
          <a:sy n="63" d="100"/>
        </p:scale>
        <p:origin x="401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46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311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4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7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9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61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4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93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17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46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497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0D7D-A89D-4AF6-8FC5-E942CF0FEC4D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6B4CD-EBF2-470C-99D3-0D191C3542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8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library.stonybrook.edu/2015/04/28/run-for-charity-this-may/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hyperlink" Target="mailto:sg932r@att.com" TargetMode="External"/><Relationship Id="rId4" Type="http://schemas.openxmlformats.org/officeDocument/2006/relationships/hyperlink" Target="http://www.charitymiles.org/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3000" t="15000" r="-3000" b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3">
            <a:extLst>
              <a:ext uri="{FF2B5EF4-FFF2-40B4-BE49-F238E27FC236}">
                <a16:creationId xmlns:a16="http://schemas.microsoft.com/office/drawing/2014/main" id="{5907CFC7-A6DA-4DD8-8BAD-19A27CA1D9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1021" y="1976814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7183DA-4B6D-45F9-9A47-27B1625669C3}"/>
              </a:ext>
            </a:extLst>
          </p:cNvPr>
          <p:cNvSpPr txBox="1"/>
          <p:nvPr/>
        </p:nvSpPr>
        <p:spPr>
          <a:xfrm>
            <a:off x="580754" y="1524668"/>
            <a:ext cx="5734591" cy="40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3600" b="1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ATT Aleck Cd" panose="020B0706020203020204" pitchFamily="34" charset="0"/>
              </a:rPr>
              <a:t>Monthly Charity Spotlight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D02C69-E8EE-47AC-8292-E0BBB5257F38}"/>
              </a:ext>
            </a:extLst>
          </p:cNvPr>
          <p:cNvCxnSpPr>
            <a:cxnSpLocks/>
          </p:cNvCxnSpPr>
          <p:nvPr/>
        </p:nvCxnSpPr>
        <p:spPr>
          <a:xfrm>
            <a:off x="3429000" y="228600"/>
            <a:ext cx="0" cy="1009168"/>
          </a:xfrm>
          <a:prstGeom prst="line">
            <a:avLst/>
          </a:prstGeom>
          <a:ln w="44450">
            <a:solidFill>
              <a:schemeClr val="accent5">
                <a:lumMod val="50000"/>
                <a:alpha val="5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52ED44E-B84E-4C2C-B9DD-380457603CC2}"/>
              </a:ext>
            </a:extLst>
          </p:cNvPr>
          <p:cNvSpPr txBox="1"/>
          <p:nvPr/>
        </p:nvSpPr>
        <p:spPr>
          <a:xfrm>
            <a:off x="3038177" y="4599651"/>
            <a:ext cx="379910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1600" b="0" i="0" dirty="0">
                <a:solidFill>
                  <a:srgbClr val="002060"/>
                </a:solidFill>
                <a:effectLst/>
                <a:latin typeface="Open Sans" panose="020B0606030504020204" pitchFamily="34" charset="0"/>
              </a:rPr>
              <a:t>TEAM RWB’s goal is To enrich the lives of America’s veterans by connecting them to their community through physical and social activity.</a:t>
            </a:r>
          </a:p>
          <a:p>
            <a:pPr algn="ctr" fontAlgn="base"/>
            <a:r>
              <a:rPr lang="en-US" b="0" i="0" u="sng" dirty="0">
                <a:solidFill>
                  <a:srgbClr val="0070C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u="sng" dirty="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https://att.benevity.org/volunteer/</a:t>
            </a:r>
            <a:r>
              <a:rPr lang="en-US" u="sng" dirty="0">
                <a:solidFill>
                  <a:schemeClr val="accent1"/>
                </a:solidFill>
                <a:latin typeface="Calibri" panose="020F0502020204030204" pitchFamily="34" charset="0"/>
              </a:rPr>
              <a:t>458</a:t>
            </a:r>
            <a:endParaRPr lang="en-US" sz="1800" b="0" i="0" u="sng" dirty="0">
              <a:solidFill>
                <a:schemeClr val="accent1"/>
              </a:solidFill>
              <a:effectLst/>
              <a:latin typeface="Calibri" panose="020F0502020204030204" pitchFamily="34" charset="0"/>
            </a:endParaRPr>
          </a:p>
          <a:p>
            <a:pPr algn="ctr" fontAlgn="base"/>
            <a:endParaRPr lang="en-US" sz="1800" b="0" i="0" u="sng" dirty="0">
              <a:solidFill>
                <a:schemeClr val="accent1"/>
              </a:solidFill>
              <a:effectLst/>
              <a:latin typeface="Calibri" panose="020F0502020204030204" pitchFamily="34" charset="0"/>
            </a:endParaRPr>
          </a:p>
          <a:p>
            <a:pPr algn="ctr" fontAlgn="base"/>
            <a:endParaRPr lang="en-US" b="0" i="0" u="sng" dirty="0">
              <a:solidFill>
                <a:srgbClr val="0070C0"/>
              </a:solidFill>
              <a:effectLst/>
              <a:latin typeface="Calibri" panose="020F0502020204030204" pitchFamily="34" charset="0"/>
            </a:endParaRPr>
          </a:p>
          <a:p>
            <a:pPr algn="ctr" fontAlgn="base"/>
            <a:endParaRPr lang="en-US" dirty="0">
              <a:solidFill>
                <a:srgbClr val="315C8B"/>
              </a:solidFill>
              <a:latin typeface="Abadi" panose="020B0604020104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757BB9-A1D0-412A-BF03-BABC716299CC}"/>
              </a:ext>
            </a:extLst>
          </p:cNvPr>
          <p:cNvSpPr txBox="1"/>
          <p:nvPr/>
        </p:nvSpPr>
        <p:spPr>
          <a:xfrm>
            <a:off x="-83658" y="7952527"/>
            <a:ext cx="3386170" cy="1134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For every mile you move, you help earn money for your charity! Join team #</a:t>
            </a:r>
            <a:r>
              <a:rPr lang="en-US" sz="2400" dirty="0" err="1">
                <a:solidFill>
                  <a:schemeClr val="accent1">
                    <a:lumMod val="50000"/>
                  </a:schemeClr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attpioneers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badi" panose="020B0604020104020204" pitchFamily="34" charset="0"/>
              <a:ea typeface="HGMaruGothicMPRO" panose="020B0400000000000000" pitchFamily="34" charset="-128"/>
              <a:cs typeface="Calibri" panose="020F050202020403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9EF0C46-4F63-491C-9BCD-5762CF4086DC}"/>
              </a:ext>
            </a:extLst>
          </p:cNvPr>
          <p:cNvCxnSpPr>
            <a:cxnSpLocks/>
          </p:cNvCxnSpPr>
          <p:nvPr/>
        </p:nvCxnSpPr>
        <p:spPr>
          <a:xfrm>
            <a:off x="3448050" y="7983802"/>
            <a:ext cx="0" cy="1009168"/>
          </a:xfrm>
          <a:prstGeom prst="line">
            <a:avLst/>
          </a:prstGeom>
          <a:ln w="444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B80783C-C1E4-4F37-934F-574E1CCE1EB6}"/>
              </a:ext>
            </a:extLst>
          </p:cNvPr>
          <p:cNvSpPr txBox="1"/>
          <p:nvPr/>
        </p:nvSpPr>
        <p:spPr>
          <a:xfrm>
            <a:off x="3476626" y="7983802"/>
            <a:ext cx="3386168" cy="1134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400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www.charitymiles.org</a:t>
            </a:r>
            <a:r>
              <a:rPr lang="en-US" sz="2400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 or contact Mike </a:t>
            </a:r>
            <a:r>
              <a:rPr lang="en-US" sz="2400" dirty="0" err="1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Holland,</a:t>
            </a:r>
            <a:r>
              <a:rPr lang="en-US" sz="2400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jh3527</a:t>
            </a:r>
            <a:r>
              <a:rPr lang="en-US" sz="2400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  <a:hlinkClick r:id="rId5"/>
              </a:rPr>
              <a:t>@att.com</a:t>
            </a:r>
            <a:r>
              <a:rPr lang="en-US" sz="2400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 for more information.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97A6AD-AF36-47D7-8A55-D28907C3CD31}"/>
              </a:ext>
            </a:extLst>
          </p:cNvPr>
          <p:cNvSpPr txBox="1"/>
          <p:nvPr/>
        </p:nvSpPr>
        <p:spPr>
          <a:xfrm>
            <a:off x="3654669" y="288740"/>
            <a:ext cx="3000375" cy="1308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4800" b="1" dirty="0">
                <a:solidFill>
                  <a:srgbClr val="0070C0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AUGUST</a:t>
            </a:r>
          </a:p>
          <a:p>
            <a:pPr algn="ctr">
              <a:lnSpc>
                <a:spcPts val="3000"/>
              </a:lnSpc>
            </a:pPr>
            <a:r>
              <a:rPr lang="en-US" sz="4800" b="1" dirty="0">
                <a:solidFill>
                  <a:srgbClr val="0070C0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2026</a:t>
            </a:r>
          </a:p>
          <a:p>
            <a:pPr algn="ctr">
              <a:lnSpc>
                <a:spcPts val="3000"/>
              </a:lnSpc>
            </a:pPr>
            <a:endParaRPr lang="en-US" sz="4800" b="1" dirty="0">
              <a:solidFill>
                <a:srgbClr val="FF0000"/>
              </a:solidFill>
              <a:latin typeface="Abadi" panose="020B0604020104020204" pitchFamily="34" charset="0"/>
              <a:ea typeface="HGMaruGothicMPRO" panose="020B0400000000000000" pitchFamily="34" charset="-128"/>
              <a:cs typeface="Calibri" panose="020F0502020204030204" pitchFamily="34" charset="0"/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3EC0EBD-5954-46E9-88CD-65F4B01866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30" y="751752"/>
            <a:ext cx="2276009" cy="567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699938-FCDE-45C0-9BF4-5CFB397B3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551" y="72978"/>
            <a:ext cx="2481753" cy="7851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7B5E23B-4A0D-45A7-A2B9-30AE1FA59F2F}"/>
              </a:ext>
            </a:extLst>
          </p:cNvPr>
          <p:cNvSpPr txBox="1"/>
          <p:nvPr/>
        </p:nvSpPr>
        <p:spPr>
          <a:xfrm>
            <a:off x="31229" y="7478007"/>
            <a:ext cx="6643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US" sz="2000" b="1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Choose these charities </a:t>
            </a:r>
            <a:r>
              <a:rPr lang="en-US" sz="2000" b="1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in August </a:t>
            </a:r>
            <a:r>
              <a:rPr lang="en-US" sz="2000" b="1" dirty="0">
                <a:solidFill>
                  <a:srgbClr val="315C8B"/>
                </a:solidFill>
                <a:latin typeface="Abadi" panose="020B0604020104020204" pitchFamily="34" charset="0"/>
                <a:ea typeface="HGMaruGothicMPRO" panose="020B0400000000000000" pitchFamily="34" charset="-128"/>
                <a:cs typeface="Calibri" panose="020F0502020204030204" pitchFamily="34" charset="0"/>
              </a:rPr>
              <a:t>to make your impact!</a:t>
            </a:r>
            <a:endParaRPr lang="en-US" b="1" dirty="0">
              <a:solidFill>
                <a:srgbClr val="315C8B"/>
              </a:solidFill>
              <a:latin typeface="Abadi" panose="020B06040201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C135F5-A772-4A4C-8A7F-52157C26B821}"/>
              </a:ext>
            </a:extLst>
          </p:cNvPr>
          <p:cNvSpPr txBox="1"/>
          <p:nvPr/>
        </p:nvSpPr>
        <p:spPr>
          <a:xfrm>
            <a:off x="0" y="2068143"/>
            <a:ext cx="4071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b="0" i="0" dirty="0">
                <a:solidFill>
                  <a:srgbClr val="002060"/>
                </a:solidFill>
                <a:effectLst/>
                <a:latin typeface="Open Sans" panose="020B0606030504020204" pitchFamily="34" charset="0"/>
              </a:rPr>
              <a:t>Action for Healthy Kids works to create healthier schools where every child has access to safe places to play, nutritious food to eat, and healthy experiences to help them thrive.</a:t>
            </a:r>
            <a:endParaRPr lang="en-US" sz="1800" b="0" i="0" u="sng" dirty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en-US" sz="1800" b="0" i="0" u="sng" dirty="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https://att.benevity.org/volunteer/</a:t>
            </a:r>
            <a:r>
              <a:rPr lang="en-US" u="sng" dirty="0">
                <a:solidFill>
                  <a:schemeClr val="accent1"/>
                </a:solidFill>
                <a:latin typeface="Calibri" panose="020F0502020204030204" pitchFamily="34" charset="0"/>
              </a:rPr>
              <a:t>2999</a:t>
            </a:r>
            <a:endParaRPr lang="en-US" sz="1800" b="0" i="0" u="sng" dirty="0">
              <a:solidFill>
                <a:schemeClr val="accent1"/>
              </a:solidFill>
              <a:effectLst/>
              <a:latin typeface="Calibri" panose="020F0502020204030204" pitchFamily="34" charset="0"/>
            </a:endParaRPr>
          </a:p>
          <a:p>
            <a:pPr fontAlgn="base"/>
            <a:endParaRPr lang="en-US" u="sng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892855-4811-3570-F8A7-1EC53B3D28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7876" y="1976814"/>
            <a:ext cx="2857500" cy="2143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25BCC85-489D-76DD-4937-A090B44862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677" y="4376467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736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63475175C404B88F6D4034EB823DF" ma:contentTypeVersion="18" ma:contentTypeDescription="Create a new document." ma:contentTypeScope="" ma:versionID="5086ec19fcb33abda4896759c52acc87">
  <xsd:schema xmlns:xsd="http://www.w3.org/2001/XMLSchema" xmlns:xs="http://www.w3.org/2001/XMLSchema" xmlns:p="http://schemas.microsoft.com/office/2006/metadata/properties" xmlns:ns3="99f66e42-97e2-4e6b-9df2-5dc93a2ec077" xmlns:ns4="9d54f578-e6b7-4f3e-ba97-2cfc44cc7494" targetNamespace="http://schemas.microsoft.com/office/2006/metadata/properties" ma:root="true" ma:fieldsID="4e61ae6838ea18b06c834d31c894bccc" ns3:_="" ns4:_="">
    <xsd:import namespace="99f66e42-97e2-4e6b-9df2-5dc93a2ec077"/>
    <xsd:import namespace="9d54f578-e6b7-4f3e-ba97-2cfc44cc749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f66e42-97e2-4e6b-9df2-5dc93a2ec0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54f578-e6b7-4f3e-ba97-2cfc44cc7494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f66e42-97e2-4e6b-9df2-5dc93a2ec077" xsi:nil="true"/>
  </documentManagement>
</p:properties>
</file>

<file path=customXml/itemProps1.xml><?xml version="1.0" encoding="utf-8"?>
<ds:datastoreItem xmlns:ds="http://schemas.openxmlformats.org/officeDocument/2006/customXml" ds:itemID="{C875FE21-BFB1-40EB-8820-92BDDA4220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124F02-C1C7-4688-8451-2A7AE004FD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f66e42-97e2-4e6b-9df2-5dc93a2ec077"/>
    <ds:schemaRef ds:uri="9d54f578-e6b7-4f3e-ba97-2cfc44cc74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E4B0B8-4163-4E2C-BCF0-FE1090F10B3D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9d54f578-e6b7-4f3e-ba97-2cfc44cc7494"/>
    <ds:schemaRef ds:uri="99f66e42-97e2-4e6b-9df2-5dc93a2ec077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e741d71c-c6b6-47b0-803c-0f3b32b07556}" enabled="0" method="" siteId="{e741d71c-c6b6-47b0-803c-0f3b32b0755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2422</TotalTime>
  <Words>131</Words>
  <Application>Microsoft Office PowerPoint</Application>
  <PresentationFormat>Letter Paper (8.5x11 in)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Open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DEACON, SARA</dc:creator>
  <cp:lastModifiedBy>Cornell Smith</cp:lastModifiedBy>
  <cp:revision>77</cp:revision>
  <dcterms:created xsi:type="dcterms:W3CDTF">2018-12-07T19:58:05Z</dcterms:created>
  <dcterms:modified xsi:type="dcterms:W3CDTF">2026-08-10T18:47:03Z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0x010100D8A63475175C404B88F6D4034EB823DF</vt:lpwstr>
  </property>
</Properties>
</file>